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Lst>
  <p:sldSz cx="18288000" cy="10287000"/>
  <p:notesSz cx="6858000" cy="9144000"/>
  <p:embeddedFontLst>
    <p:embeddedFont>
      <p:font typeface="Arimo" panose="020B0604020202020204" charset="0"/>
      <p:regular r:id="rId28"/>
    </p:embeddedFont>
    <p:embeddedFont>
      <p:font typeface="Fira Code" panose="020B0809050000020004" pitchFamily="49" charset="0"/>
      <p:regular r:id="rId29"/>
    </p:embeddedFont>
    <p:embeddedFont>
      <p:font typeface="Fira Code Bold" panose="020B0604020202020204" charset="0"/>
      <p:regular r:id="rId30"/>
    </p:embeddedFont>
    <p:embeddedFont>
      <p:font typeface="JetBrains Mono" panose="020B0604020202020204" charset="0"/>
      <p:regular r:id="rId31"/>
    </p:embeddedFont>
    <p:embeddedFont>
      <p:font typeface="JetBrains Mono Bold" panose="020B0604020202020204" charset="0"/>
      <p:regular r:id="rId32"/>
    </p:embeddedFont>
    <p:embeddedFont>
      <p:font typeface="Josefin Sans Regular" panose="020B0604020202020204" charset="0"/>
      <p:regular r:id="rId33"/>
    </p:embeddedFont>
    <p:embeddedFont>
      <p:font typeface="Open Sans Light" panose="020B0306030504020204" pitchFamily="34" charset="0"/>
      <p:regular r:id="rId34"/>
    </p:embeddedFont>
    <p:embeddedFont>
      <p:font typeface="Open Sans Light Bold" panose="020B0604020202020204" charset="0"/>
      <p:regular r:id="rId35"/>
    </p:embeddedFont>
    <p:embeddedFont>
      <p:font typeface="Open Sans Light Italics" panose="020B0604020202020204" charset="0"/>
      <p:regular r:id="rId36"/>
    </p:embeddedFont>
    <p:embeddedFont>
      <p:font typeface="Poppins Bold" panose="020B0604020202020204" charset="0"/>
      <p:regular r:id="rId37"/>
    </p:embeddedFont>
    <p:embeddedFont>
      <p:font typeface="Roboto Mono Regular" panose="020B0604020202020204" charset="0"/>
      <p:regular r:id="rId38"/>
    </p:embeddedFont>
    <p:embeddedFont>
      <p:font typeface="Roboto Mono Regular Bold" panose="020B0604020202020204" charset="0"/>
      <p:regular r:id="rId39"/>
    </p:embeddedFont>
    <p:embeddedFont>
      <p:font typeface="Roboto Mono Regular Italics" panose="020B0604020202020204"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108" y="10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When Word is opened the Word Start Screen will appear </a:t>
            </a:r>
          </a:p>
          <a:p>
            <a:pPr lvl="0"/>
            <a:endParaRPr lang="en-US"/>
          </a:p>
          <a:p>
            <a:pPr lvl="0"/>
            <a:r>
              <a:rPr lang="en-US"/>
              <a:t>The start screen allows you to create a new document</a:t>
            </a:r>
          </a:p>
          <a:p>
            <a:pPr lvl="0"/>
            <a:r>
              <a:rPr lang="en-US"/>
              <a:t>by choosing from the list of pre-made templates.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Changes can be made to all of the text in the document or select portions of it.</a:t>
            </a:r>
          </a:p>
          <a:p>
            <a:pPr lvl="0"/>
            <a:r>
              <a:rPr lang="en-US"/>
              <a:t>Must highlight text in order to perform any of the functions.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13</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Changes can be made to all of the text in the document or select portions of it.</a:t>
            </a:r>
          </a:p>
          <a:p>
            <a:pPr lvl="0"/>
            <a:r>
              <a:rPr lang="en-US"/>
              <a:t>Must highlight text in order to perform any of the functions.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14</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Changes can be made to all of the text in the document or select portions of it.</a:t>
            </a:r>
          </a:p>
          <a:p>
            <a:pPr lvl="0"/>
            <a:r>
              <a:rPr lang="en-US"/>
              <a:t>Must highlight text in order to perform any of the functions.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15</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Changes can be made to all of the text in the document or select portions of it.</a:t>
            </a:r>
          </a:p>
          <a:p>
            <a:pPr lvl="0"/>
            <a:r>
              <a:rPr lang="en-US"/>
              <a:t>Must highlight text in order to perform any of the functions.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16</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17</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18</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19</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20</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21</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22</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When Word is opened the Word Start Screen will appear </a:t>
            </a:r>
          </a:p>
          <a:p>
            <a:pPr lvl="0"/>
            <a:endParaRPr lang="en-US"/>
          </a:p>
          <a:p>
            <a:pPr lvl="0"/>
            <a:r>
              <a:rPr lang="en-US"/>
              <a:t>The start screen allows you to create a new document</a:t>
            </a:r>
          </a:p>
          <a:p>
            <a:pPr lvl="0"/>
            <a:r>
              <a:rPr lang="en-US"/>
              <a:t>by choosing from the list of pre-made templates.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23</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Continually save your document as you work on 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Tip: Since this is a beginner class we only mention a few tabs (the rest will be too advanced, tell learners to ignore the rest for now).</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The Home tab is selected by default whenever you open Word.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Continually save your document as you work on 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Changes can be made to all of the text in the document or select portions of it.</a:t>
            </a:r>
          </a:p>
          <a:p>
            <a:pPr lvl="0"/>
            <a:r>
              <a:rPr lang="en-US"/>
              <a:t>Must highlight text in order to perform any of the functions.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Changes can be made to all of the text in the document or select portions of it.</a:t>
            </a:r>
          </a:p>
          <a:p>
            <a:pPr lvl="0"/>
            <a:r>
              <a:rPr lang="en-US"/>
              <a:t>Must highlight text in order to perform any of the functions.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Changes can be made to all of the text in the document or select portions of it.</a:t>
            </a:r>
          </a:p>
          <a:p>
            <a:pPr lvl="0"/>
            <a:r>
              <a:rPr lang="en-US"/>
              <a:t>Must highlight text in order to perform any of the functions.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1.svg"/></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1.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5D6F4"/>
        </a:solidFill>
        <a:effectLst/>
      </p:bgPr>
    </p:bg>
    <p:spTree>
      <p:nvGrpSpPr>
        <p:cNvPr id="1" name=""/>
        <p:cNvGrpSpPr/>
        <p:nvPr/>
      </p:nvGrpSpPr>
      <p:grpSpPr>
        <a:xfrm>
          <a:off x="0" y="0"/>
          <a:ext cx="0" cy="0"/>
          <a:chOff x="0" y="0"/>
          <a:chExt cx="0" cy="0"/>
        </a:xfrm>
      </p:grpSpPr>
      <p:sp>
        <p:nvSpPr>
          <p:cNvPr id="2" name="AutoShape 2"/>
          <p:cNvSpPr/>
          <p:nvPr/>
        </p:nvSpPr>
        <p:spPr>
          <a:xfrm>
            <a:off x="0" y="1047750"/>
            <a:ext cx="18288000" cy="0"/>
          </a:xfrm>
          <a:prstGeom prst="line">
            <a:avLst/>
          </a:prstGeom>
          <a:ln w="28575" cap="rnd">
            <a:solidFill>
              <a:srgbClr val="000000"/>
            </a:solidFill>
            <a:prstDash val="solid"/>
            <a:headEnd type="none" w="sm" len="sm"/>
            <a:tailEnd type="none" w="sm" len="sm"/>
          </a:ln>
        </p:spPr>
        <p:txBody>
          <a:bodyPr/>
          <a:lstStyle/>
          <a:p>
            <a:endParaRPr lang="en-US"/>
          </a:p>
        </p:txBody>
      </p:sp>
      <p:sp>
        <p:nvSpPr>
          <p:cNvPr id="3" name="AutoShape 3"/>
          <p:cNvSpPr/>
          <p:nvPr/>
        </p:nvSpPr>
        <p:spPr>
          <a:xfrm>
            <a:off x="0" y="2957371"/>
            <a:ext cx="18288000" cy="0"/>
          </a:xfrm>
          <a:prstGeom prst="line">
            <a:avLst/>
          </a:prstGeom>
          <a:ln w="28575" cap="rnd">
            <a:solidFill>
              <a:srgbClr val="000000"/>
            </a:solidFill>
            <a:prstDash val="solid"/>
            <a:headEnd type="none" w="sm" len="sm"/>
            <a:tailEnd type="none" w="sm" len="sm"/>
          </a:ln>
        </p:spPr>
        <p:txBody>
          <a:bodyPr/>
          <a:lstStyle/>
          <a:p>
            <a:endParaRPr lang="en-US"/>
          </a:p>
        </p:txBody>
      </p:sp>
      <p:sp>
        <p:nvSpPr>
          <p:cNvPr id="4" name="AutoShape 4"/>
          <p:cNvSpPr/>
          <p:nvPr/>
        </p:nvSpPr>
        <p:spPr>
          <a:xfrm rot="5393298">
            <a:off x="13837454" y="6607898"/>
            <a:ext cx="7329643" cy="0"/>
          </a:xfrm>
          <a:prstGeom prst="line">
            <a:avLst/>
          </a:prstGeom>
          <a:ln w="28575" cap="rnd">
            <a:solidFill>
              <a:srgbClr val="000000"/>
            </a:solidFill>
            <a:prstDash val="solid"/>
            <a:headEnd type="none" w="sm" len="sm"/>
            <a:tailEnd type="none" w="sm" len="sm"/>
          </a:ln>
        </p:spPr>
        <p:txBody>
          <a:bodyPr/>
          <a:lstStyle/>
          <a:p>
            <a:endParaRPr lang="en-US"/>
          </a:p>
        </p:txBody>
      </p:sp>
      <p:grpSp>
        <p:nvGrpSpPr>
          <p:cNvPr id="5" name="Group 5"/>
          <p:cNvGrpSpPr/>
          <p:nvPr/>
        </p:nvGrpSpPr>
        <p:grpSpPr>
          <a:xfrm>
            <a:off x="1028700" y="1499274"/>
            <a:ext cx="8963472" cy="1028700"/>
            <a:chOff x="0" y="0"/>
            <a:chExt cx="55330074" cy="6350000"/>
          </a:xfrm>
        </p:grpSpPr>
        <p:sp>
          <p:nvSpPr>
            <p:cNvPr id="6" name="Freeform 6"/>
            <p:cNvSpPr/>
            <p:nvPr/>
          </p:nvSpPr>
          <p:spPr>
            <a:xfrm>
              <a:off x="72390" y="72390"/>
              <a:ext cx="55185291" cy="6205220"/>
            </a:xfrm>
            <a:custGeom>
              <a:avLst/>
              <a:gdLst/>
              <a:ahLst/>
              <a:cxnLst/>
              <a:rect l="l" t="t" r="r" b="b"/>
              <a:pathLst>
                <a:path w="55185291" h="6205220">
                  <a:moveTo>
                    <a:pt x="0" y="0"/>
                  </a:moveTo>
                  <a:lnTo>
                    <a:pt x="55185291" y="0"/>
                  </a:lnTo>
                  <a:lnTo>
                    <a:pt x="55185291" y="6205220"/>
                  </a:lnTo>
                  <a:lnTo>
                    <a:pt x="0" y="6205220"/>
                  </a:lnTo>
                  <a:lnTo>
                    <a:pt x="0" y="0"/>
                  </a:lnTo>
                  <a:close/>
                </a:path>
              </a:pathLst>
            </a:custGeom>
            <a:solidFill>
              <a:srgbClr val="FFFFFF"/>
            </a:solidFill>
          </p:spPr>
          <p:txBody>
            <a:bodyPr/>
            <a:lstStyle/>
            <a:p>
              <a:endParaRPr lang="en-US"/>
            </a:p>
          </p:txBody>
        </p:sp>
        <p:sp>
          <p:nvSpPr>
            <p:cNvPr id="7" name="Freeform 7"/>
            <p:cNvSpPr/>
            <p:nvPr/>
          </p:nvSpPr>
          <p:spPr>
            <a:xfrm>
              <a:off x="0" y="0"/>
              <a:ext cx="55330074" cy="6350000"/>
            </a:xfrm>
            <a:custGeom>
              <a:avLst/>
              <a:gdLst/>
              <a:ahLst/>
              <a:cxnLst/>
              <a:rect l="l" t="t" r="r" b="b"/>
              <a:pathLst>
                <a:path w="55330074" h="6350000">
                  <a:moveTo>
                    <a:pt x="55185295" y="6205220"/>
                  </a:moveTo>
                  <a:lnTo>
                    <a:pt x="55330074" y="6205220"/>
                  </a:lnTo>
                  <a:lnTo>
                    <a:pt x="55330074" y="6350000"/>
                  </a:lnTo>
                  <a:lnTo>
                    <a:pt x="55185295" y="6350000"/>
                  </a:lnTo>
                  <a:lnTo>
                    <a:pt x="55185295" y="6205220"/>
                  </a:lnTo>
                  <a:close/>
                  <a:moveTo>
                    <a:pt x="0" y="144780"/>
                  </a:moveTo>
                  <a:lnTo>
                    <a:pt x="144780" y="144780"/>
                  </a:lnTo>
                  <a:lnTo>
                    <a:pt x="144780" y="6205220"/>
                  </a:lnTo>
                  <a:lnTo>
                    <a:pt x="0" y="6205220"/>
                  </a:lnTo>
                  <a:lnTo>
                    <a:pt x="0" y="144780"/>
                  </a:lnTo>
                  <a:close/>
                  <a:moveTo>
                    <a:pt x="0" y="6205220"/>
                  </a:moveTo>
                  <a:lnTo>
                    <a:pt x="144780" y="6205220"/>
                  </a:lnTo>
                  <a:lnTo>
                    <a:pt x="144780" y="6350000"/>
                  </a:lnTo>
                  <a:lnTo>
                    <a:pt x="0" y="6350000"/>
                  </a:lnTo>
                  <a:lnTo>
                    <a:pt x="0" y="6205220"/>
                  </a:lnTo>
                  <a:close/>
                  <a:moveTo>
                    <a:pt x="55185295" y="144780"/>
                  </a:moveTo>
                  <a:lnTo>
                    <a:pt x="55330074" y="144780"/>
                  </a:lnTo>
                  <a:lnTo>
                    <a:pt x="55330074" y="6205220"/>
                  </a:lnTo>
                  <a:lnTo>
                    <a:pt x="55185295" y="6205220"/>
                  </a:lnTo>
                  <a:lnTo>
                    <a:pt x="55185295" y="144780"/>
                  </a:lnTo>
                  <a:close/>
                  <a:moveTo>
                    <a:pt x="144780" y="6205220"/>
                  </a:moveTo>
                  <a:lnTo>
                    <a:pt x="55185295" y="6205220"/>
                  </a:lnTo>
                  <a:lnTo>
                    <a:pt x="55185295" y="6350000"/>
                  </a:lnTo>
                  <a:lnTo>
                    <a:pt x="144780" y="6350000"/>
                  </a:lnTo>
                  <a:lnTo>
                    <a:pt x="144780" y="6205220"/>
                  </a:lnTo>
                  <a:close/>
                  <a:moveTo>
                    <a:pt x="55185295" y="0"/>
                  </a:moveTo>
                  <a:lnTo>
                    <a:pt x="55330074" y="0"/>
                  </a:lnTo>
                  <a:lnTo>
                    <a:pt x="55330074" y="144780"/>
                  </a:lnTo>
                  <a:lnTo>
                    <a:pt x="55185295" y="144780"/>
                  </a:lnTo>
                  <a:lnTo>
                    <a:pt x="55185295" y="0"/>
                  </a:lnTo>
                  <a:close/>
                  <a:moveTo>
                    <a:pt x="0" y="0"/>
                  </a:moveTo>
                  <a:lnTo>
                    <a:pt x="144780" y="0"/>
                  </a:lnTo>
                  <a:lnTo>
                    <a:pt x="144780" y="144780"/>
                  </a:lnTo>
                  <a:lnTo>
                    <a:pt x="0" y="144780"/>
                  </a:lnTo>
                  <a:lnTo>
                    <a:pt x="0" y="0"/>
                  </a:lnTo>
                  <a:close/>
                  <a:moveTo>
                    <a:pt x="144780" y="0"/>
                  </a:moveTo>
                  <a:lnTo>
                    <a:pt x="55185295" y="0"/>
                  </a:lnTo>
                  <a:lnTo>
                    <a:pt x="55185295" y="144780"/>
                  </a:lnTo>
                  <a:lnTo>
                    <a:pt x="144780" y="144780"/>
                  </a:lnTo>
                  <a:lnTo>
                    <a:pt x="144780" y="0"/>
                  </a:lnTo>
                  <a:close/>
                </a:path>
              </a:pathLst>
            </a:custGeom>
            <a:solidFill>
              <a:srgbClr val="000000"/>
            </a:solidFill>
          </p:spPr>
          <p:txBody>
            <a:bodyPr/>
            <a:lstStyle/>
            <a:p>
              <a:endParaRPr lang="en-US"/>
            </a:p>
          </p:txBody>
        </p:sp>
      </p:grpSp>
      <p:grpSp>
        <p:nvGrpSpPr>
          <p:cNvPr id="8" name="Group 8"/>
          <p:cNvGrpSpPr/>
          <p:nvPr/>
        </p:nvGrpSpPr>
        <p:grpSpPr>
          <a:xfrm>
            <a:off x="17487988" y="3993771"/>
            <a:ext cx="800012" cy="2964431"/>
            <a:chOff x="0" y="0"/>
            <a:chExt cx="4938343" cy="18298954"/>
          </a:xfrm>
        </p:grpSpPr>
        <p:sp>
          <p:nvSpPr>
            <p:cNvPr id="9" name="Freeform 9"/>
            <p:cNvSpPr/>
            <p:nvPr/>
          </p:nvSpPr>
          <p:spPr>
            <a:xfrm>
              <a:off x="72390" y="72390"/>
              <a:ext cx="4793563" cy="18154173"/>
            </a:xfrm>
            <a:custGeom>
              <a:avLst/>
              <a:gdLst/>
              <a:ahLst/>
              <a:cxnLst/>
              <a:rect l="l" t="t" r="r" b="b"/>
              <a:pathLst>
                <a:path w="4793563" h="18154173">
                  <a:moveTo>
                    <a:pt x="0" y="0"/>
                  </a:moveTo>
                  <a:lnTo>
                    <a:pt x="4793563" y="0"/>
                  </a:lnTo>
                  <a:lnTo>
                    <a:pt x="4793563" y="18154173"/>
                  </a:lnTo>
                  <a:lnTo>
                    <a:pt x="0" y="18154173"/>
                  </a:lnTo>
                  <a:lnTo>
                    <a:pt x="0" y="0"/>
                  </a:lnTo>
                  <a:close/>
                </a:path>
              </a:pathLst>
            </a:custGeom>
            <a:solidFill>
              <a:srgbClr val="3777E4"/>
            </a:solidFill>
          </p:spPr>
          <p:txBody>
            <a:bodyPr/>
            <a:lstStyle/>
            <a:p>
              <a:endParaRPr lang="en-US"/>
            </a:p>
          </p:txBody>
        </p:sp>
        <p:sp>
          <p:nvSpPr>
            <p:cNvPr id="10" name="Freeform 10"/>
            <p:cNvSpPr/>
            <p:nvPr/>
          </p:nvSpPr>
          <p:spPr>
            <a:xfrm>
              <a:off x="0" y="0"/>
              <a:ext cx="4938343" cy="18298954"/>
            </a:xfrm>
            <a:custGeom>
              <a:avLst/>
              <a:gdLst/>
              <a:ahLst/>
              <a:cxnLst/>
              <a:rect l="l" t="t" r="r" b="b"/>
              <a:pathLst>
                <a:path w="4938343" h="18298954">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000000"/>
            </a:solidFill>
          </p:spPr>
          <p:txBody>
            <a:bodyPr/>
            <a:lstStyle/>
            <a:p>
              <a:endParaRPr lang="en-US"/>
            </a:p>
          </p:txBody>
        </p:sp>
      </p:grpSp>
      <p:grpSp>
        <p:nvGrpSpPr>
          <p:cNvPr id="11" name="Group 11"/>
          <p:cNvGrpSpPr/>
          <p:nvPr/>
        </p:nvGrpSpPr>
        <p:grpSpPr>
          <a:xfrm>
            <a:off x="9875564" y="1499274"/>
            <a:ext cx="997629" cy="1028700"/>
            <a:chOff x="0" y="0"/>
            <a:chExt cx="6158201" cy="6350000"/>
          </a:xfrm>
        </p:grpSpPr>
        <p:sp>
          <p:nvSpPr>
            <p:cNvPr id="12" name="Freeform 12"/>
            <p:cNvSpPr/>
            <p:nvPr/>
          </p:nvSpPr>
          <p:spPr>
            <a:xfrm>
              <a:off x="72390" y="72390"/>
              <a:ext cx="6013421" cy="6205220"/>
            </a:xfrm>
            <a:custGeom>
              <a:avLst/>
              <a:gdLst/>
              <a:ahLst/>
              <a:cxnLst/>
              <a:rect l="l" t="t" r="r" b="b"/>
              <a:pathLst>
                <a:path w="6013421" h="6205220">
                  <a:moveTo>
                    <a:pt x="0" y="0"/>
                  </a:moveTo>
                  <a:lnTo>
                    <a:pt x="6013421" y="0"/>
                  </a:lnTo>
                  <a:lnTo>
                    <a:pt x="6013421" y="6205220"/>
                  </a:lnTo>
                  <a:lnTo>
                    <a:pt x="0" y="6205220"/>
                  </a:lnTo>
                  <a:lnTo>
                    <a:pt x="0" y="0"/>
                  </a:lnTo>
                  <a:close/>
                </a:path>
              </a:pathLst>
            </a:custGeom>
            <a:solidFill>
              <a:srgbClr val="3777E4"/>
            </a:solidFill>
          </p:spPr>
          <p:txBody>
            <a:bodyPr/>
            <a:lstStyle/>
            <a:p>
              <a:endParaRPr lang="en-US"/>
            </a:p>
          </p:txBody>
        </p:sp>
        <p:sp>
          <p:nvSpPr>
            <p:cNvPr id="13" name="Freeform 13"/>
            <p:cNvSpPr/>
            <p:nvPr/>
          </p:nvSpPr>
          <p:spPr>
            <a:xfrm>
              <a:off x="0" y="0"/>
              <a:ext cx="6158201" cy="6350000"/>
            </a:xfrm>
            <a:custGeom>
              <a:avLst/>
              <a:gdLst/>
              <a:ahLst/>
              <a:cxnLst/>
              <a:rect l="l" t="t" r="r" b="b"/>
              <a:pathLst>
                <a:path w="6158201" h="6350000">
                  <a:moveTo>
                    <a:pt x="6013421" y="6205220"/>
                  </a:moveTo>
                  <a:lnTo>
                    <a:pt x="6158201" y="6205220"/>
                  </a:lnTo>
                  <a:lnTo>
                    <a:pt x="6158201" y="6350000"/>
                  </a:lnTo>
                  <a:lnTo>
                    <a:pt x="6013421" y="6350000"/>
                  </a:lnTo>
                  <a:lnTo>
                    <a:pt x="6013421" y="6205220"/>
                  </a:lnTo>
                  <a:close/>
                  <a:moveTo>
                    <a:pt x="0" y="144780"/>
                  </a:moveTo>
                  <a:lnTo>
                    <a:pt x="144780" y="144780"/>
                  </a:lnTo>
                  <a:lnTo>
                    <a:pt x="144780" y="6205220"/>
                  </a:lnTo>
                  <a:lnTo>
                    <a:pt x="0" y="6205220"/>
                  </a:lnTo>
                  <a:lnTo>
                    <a:pt x="0" y="144780"/>
                  </a:lnTo>
                  <a:close/>
                  <a:moveTo>
                    <a:pt x="0" y="6205220"/>
                  </a:moveTo>
                  <a:lnTo>
                    <a:pt x="144780" y="6205220"/>
                  </a:lnTo>
                  <a:lnTo>
                    <a:pt x="144780" y="6350000"/>
                  </a:lnTo>
                  <a:lnTo>
                    <a:pt x="0" y="6350000"/>
                  </a:lnTo>
                  <a:lnTo>
                    <a:pt x="0" y="6205220"/>
                  </a:lnTo>
                  <a:close/>
                  <a:moveTo>
                    <a:pt x="6013421" y="144780"/>
                  </a:moveTo>
                  <a:lnTo>
                    <a:pt x="6158201" y="144780"/>
                  </a:lnTo>
                  <a:lnTo>
                    <a:pt x="6158201" y="6205220"/>
                  </a:lnTo>
                  <a:lnTo>
                    <a:pt x="6013421" y="6205220"/>
                  </a:lnTo>
                  <a:lnTo>
                    <a:pt x="6013421" y="144780"/>
                  </a:lnTo>
                  <a:close/>
                  <a:moveTo>
                    <a:pt x="144780" y="6205220"/>
                  </a:moveTo>
                  <a:lnTo>
                    <a:pt x="6013421" y="6205220"/>
                  </a:lnTo>
                  <a:lnTo>
                    <a:pt x="6013421" y="6350000"/>
                  </a:lnTo>
                  <a:lnTo>
                    <a:pt x="144780" y="6350000"/>
                  </a:lnTo>
                  <a:lnTo>
                    <a:pt x="144780" y="6205220"/>
                  </a:lnTo>
                  <a:close/>
                  <a:moveTo>
                    <a:pt x="6013421" y="0"/>
                  </a:moveTo>
                  <a:lnTo>
                    <a:pt x="6158201" y="0"/>
                  </a:lnTo>
                  <a:lnTo>
                    <a:pt x="6158201" y="144780"/>
                  </a:lnTo>
                  <a:lnTo>
                    <a:pt x="6013421" y="144780"/>
                  </a:lnTo>
                  <a:lnTo>
                    <a:pt x="6013421" y="0"/>
                  </a:lnTo>
                  <a:close/>
                  <a:moveTo>
                    <a:pt x="0" y="0"/>
                  </a:moveTo>
                  <a:lnTo>
                    <a:pt x="144780" y="0"/>
                  </a:lnTo>
                  <a:lnTo>
                    <a:pt x="144780" y="144780"/>
                  </a:lnTo>
                  <a:lnTo>
                    <a:pt x="0" y="144780"/>
                  </a:lnTo>
                  <a:lnTo>
                    <a:pt x="0" y="0"/>
                  </a:lnTo>
                  <a:close/>
                  <a:moveTo>
                    <a:pt x="144780" y="0"/>
                  </a:moveTo>
                  <a:lnTo>
                    <a:pt x="6013421" y="0"/>
                  </a:lnTo>
                  <a:lnTo>
                    <a:pt x="6013421" y="144780"/>
                  </a:lnTo>
                  <a:lnTo>
                    <a:pt x="144780" y="144780"/>
                  </a:lnTo>
                  <a:lnTo>
                    <a:pt x="144780" y="0"/>
                  </a:lnTo>
                  <a:close/>
                </a:path>
              </a:pathLst>
            </a:custGeom>
            <a:solidFill>
              <a:srgbClr val="000000"/>
            </a:solidFill>
          </p:spPr>
          <p:txBody>
            <a:bodyPr/>
            <a:lstStyle/>
            <a:p>
              <a:endParaRPr lang="en-US"/>
            </a:p>
          </p:txBody>
        </p:sp>
      </p:grpSp>
      <p:sp>
        <p:nvSpPr>
          <p:cNvPr id="14" name="AutoShape 14"/>
          <p:cNvSpPr/>
          <p:nvPr/>
        </p:nvSpPr>
        <p:spPr>
          <a:xfrm>
            <a:off x="16971720" y="1745749"/>
            <a:ext cx="516268" cy="0"/>
          </a:xfrm>
          <a:prstGeom prst="line">
            <a:avLst/>
          </a:prstGeom>
          <a:ln w="28575" cap="rnd">
            <a:solidFill>
              <a:srgbClr val="000000"/>
            </a:solidFill>
            <a:prstDash val="solid"/>
            <a:headEnd type="none" w="sm" len="sm"/>
            <a:tailEnd type="none" w="sm" len="sm"/>
          </a:ln>
        </p:spPr>
        <p:txBody>
          <a:bodyPr/>
          <a:lstStyle/>
          <a:p>
            <a:endParaRPr lang="en-US"/>
          </a:p>
        </p:txBody>
      </p:sp>
      <p:sp>
        <p:nvSpPr>
          <p:cNvPr id="15" name="AutoShape 15"/>
          <p:cNvSpPr/>
          <p:nvPr/>
        </p:nvSpPr>
        <p:spPr>
          <a:xfrm>
            <a:off x="16971720" y="1996879"/>
            <a:ext cx="516268" cy="0"/>
          </a:xfrm>
          <a:prstGeom prst="line">
            <a:avLst/>
          </a:prstGeom>
          <a:ln w="28575" cap="rnd">
            <a:solidFill>
              <a:srgbClr val="000000"/>
            </a:solidFill>
            <a:prstDash val="solid"/>
            <a:headEnd type="none" w="sm" len="sm"/>
            <a:tailEnd type="none" w="sm" len="sm"/>
          </a:ln>
        </p:spPr>
        <p:txBody>
          <a:bodyPr/>
          <a:lstStyle/>
          <a:p>
            <a:endParaRPr lang="en-US"/>
          </a:p>
        </p:txBody>
      </p:sp>
      <p:sp>
        <p:nvSpPr>
          <p:cNvPr id="16" name="AutoShape 16"/>
          <p:cNvSpPr/>
          <p:nvPr/>
        </p:nvSpPr>
        <p:spPr>
          <a:xfrm>
            <a:off x="17696885" y="5461698"/>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17" name="AutoShape 17"/>
          <p:cNvSpPr/>
          <p:nvPr/>
        </p:nvSpPr>
        <p:spPr>
          <a:xfrm>
            <a:off x="17127202" y="1871314"/>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18" name="AutoShape 18"/>
          <p:cNvSpPr/>
          <p:nvPr/>
        </p:nvSpPr>
        <p:spPr>
          <a:xfrm>
            <a:off x="17696885" y="5336133"/>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19" name="AutoShape 19"/>
          <p:cNvSpPr/>
          <p:nvPr/>
        </p:nvSpPr>
        <p:spPr>
          <a:xfrm>
            <a:off x="17127202" y="2122444"/>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20" name="AutoShape 20"/>
          <p:cNvSpPr/>
          <p:nvPr/>
        </p:nvSpPr>
        <p:spPr>
          <a:xfrm>
            <a:off x="17696885" y="5587263"/>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21" name="AutoShape 21"/>
          <p:cNvSpPr/>
          <p:nvPr/>
        </p:nvSpPr>
        <p:spPr>
          <a:xfrm>
            <a:off x="15980601" y="1745749"/>
            <a:ext cx="516268" cy="0"/>
          </a:xfrm>
          <a:prstGeom prst="line">
            <a:avLst/>
          </a:prstGeom>
          <a:ln w="28575" cap="rnd">
            <a:solidFill>
              <a:srgbClr val="000000"/>
            </a:solidFill>
            <a:prstDash val="solid"/>
            <a:headEnd type="none" w="sm" len="sm"/>
            <a:tailEnd type="none" w="sm" len="sm"/>
          </a:ln>
        </p:spPr>
        <p:txBody>
          <a:bodyPr/>
          <a:lstStyle/>
          <a:p>
            <a:endParaRPr lang="en-US"/>
          </a:p>
        </p:txBody>
      </p:sp>
      <p:sp>
        <p:nvSpPr>
          <p:cNvPr id="22" name="AutoShape 22"/>
          <p:cNvSpPr/>
          <p:nvPr/>
        </p:nvSpPr>
        <p:spPr>
          <a:xfrm>
            <a:off x="15980601" y="1996879"/>
            <a:ext cx="516268" cy="0"/>
          </a:xfrm>
          <a:prstGeom prst="line">
            <a:avLst/>
          </a:prstGeom>
          <a:ln w="28575" cap="rnd">
            <a:solidFill>
              <a:srgbClr val="000000"/>
            </a:solidFill>
            <a:prstDash val="solid"/>
            <a:headEnd type="none" w="sm" len="sm"/>
            <a:tailEnd type="none" w="sm" len="sm"/>
          </a:ln>
        </p:spPr>
        <p:txBody>
          <a:bodyPr/>
          <a:lstStyle/>
          <a:p>
            <a:endParaRPr lang="en-US"/>
          </a:p>
        </p:txBody>
      </p:sp>
      <p:sp>
        <p:nvSpPr>
          <p:cNvPr id="23" name="AutoShape 23"/>
          <p:cNvSpPr/>
          <p:nvPr/>
        </p:nvSpPr>
        <p:spPr>
          <a:xfrm>
            <a:off x="16058342" y="1871314"/>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24" name="AutoShape 24"/>
          <p:cNvSpPr/>
          <p:nvPr/>
        </p:nvSpPr>
        <p:spPr>
          <a:xfrm>
            <a:off x="16058342" y="2122444"/>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25" name="AutoShape 25"/>
          <p:cNvSpPr/>
          <p:nvPr/>
        </p:nvSpPr>
        <p:spPr>
          <a:xfrm>
            <a:off x="14989482" y="1745749"/>
            <a:ext cx="516268" cy="0"/>
          </a:xfrm>
          <a:prstGeom prst="line">
            <a:avLst/>
          </a:prstGeom>
          <a:ln w="28575" cap="rnd">
            <a:solidFill>
              <a:srgbClr val="000000"/>
            </a:solidFill>
            <a:prstDash val="solid"/>
            <a:headEnd type="none" w="sm" len="sm"/>
            <a:tailEnd type="none" w="sm" len="sm"/>
          </a:ln>
        </p:spPr>
        <p:txBody>
          <a:bodyPr/>
          <a:lstStyle/>
          <a:p>
            <a:endParaRPr lang="en-US"/>
          </a:p>
        </p:txBody>
      </p:sp>
      <p:sp>
        <p:nvSpPr>
          <p:cNvPr id="26" name="AutoShape 26"/>
          <p:cNvSpPr/>
          <p:nvPr/>
        </p:nvSpPr>
        <p:spPr>
          <a:xfrm>
            <a:off x="14989482" y="1996879"/>
            <a:ext cx="516268" cy="0"/>
          </a:xfrm>
          <a:prstGeom prst="line">
            <a:avLst/>
          </a:prstGeom>
          <a:ln w="28575" cap="rnd">
            <a:solidFill>
              <a:srgbClr val="000000"/>
            </a:solidFill>
            <a:prstDash val="solid"/>
            <a:headEnd type="none" w="sm" len="sm"/>
            <a:tailEnd type="none" w="sm" len="sm"/>
          </a:ln>
        </p:spPr>
        <p:txBody>
          <a:bodyPr/>
          <a:lstStyle/>
          <a:p>
            <a:endParaRPr lang="en-US"/>
          </a:p>
        </p:txBody>
      </p:sp>
      <p:sp>
        <p:nvSpPr>
          <p:cNvPr id="27" name="AutoShape 27"/>
          <p:cNvSpPr/>
          <p:nvPr/>
        </p:nvSpPr>
        <p:spPr>
          <a:xfrm>
            <a:off x="14989482" y="1871314"/>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28" name="AutoShape 28"/>
          <p:cNvSpPr/>
          <p:nvPr/>
        </p:nvSpPr>
        <p:spPr>
          <a:xfrm>
            <a:off x="14989482" y="2122444"/>
            <a:ext cx="360786" cy="0"/>
          </a:xfrm>
          <a:prstGeom prst="line">
            <a:avLst/>
          </a:prstGeom>
          <a:ln w="28575" cap="rnd">
            <a:solidFill>
              <a:srgbClr val="000000"/>
            </a:solidFill>
            <a:prstDash val="solid"/>
            <a:headEnd type="none" w="sm" len="sm"/>
            <a:tailEnd type="none" w="sm" len="sm"/>
          </a:ln>
        </p:spPr>
        <p:txBody>
          <a:bodyPr/>
          <a:lstStyle/>
          <a:p>
            <a:endParaRPr lang="en-US"/>
          </a:p>
        </p:txBody>
      </p:sp>
      <p:grpSp>
        <p:nvGrpSpPr>
          <p:cNvPr id="29" name="Group 29"/>
          <p:cNvGrpSpPr/>
          <p:nvPr/>
        </p:nvGrpSpPr>
        <p:grpSpPr>
          <a:xfrm>
            <a:off x="10121518" y="1843609"/>
            <a:ext cx="505720" cy="340030"/>
            <a:chOff x="0" y="0"/>
            <a:chExt cx="1930400" cy="1297940"/>
          </a:xfrm>
        </p:grpSpPr>
        <p:sp>
          <p:nvSpPr>
            <p:cNvPr id="30" name="Freeform 30"/>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000000"/>
            </a:solidFill>
          </p:spPr>
          <p:txBody>
            <a:bodyPr/>
            <a:lstStyle/>
            <a:p>
              <a:endParaRPr lang="en-US"/>
            </a:p>
          </p:txBody>
        </p:sp>
      </p:grpSp>
      <p:grpSp>
        <p:nvGrpSpPr>
          <p:cNvPr id="31" name="Group 31"/>
          <p:cNvGrpSpPr/>
          <p:nvPr/>
        </p:nvGrpSpPr>
        <p:grpSpPr>
          <a:xfrm rot="-10800000">
            <a:off x="17694487" y="3318451"/>
            <a:ext cx="365583" cy="245806"/>
            <a:chOff x="0" y="0"/>
            <a:chExt cx="1930400" cy="1297940"/>
          </a:xfrm>
        </p:grpSpPr>
        <p:sp>
          <p:nvSpPr>
            <p:cNvPr id="32" name="Freeform 32"/>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000000"/>
            </a:solidFill>
          </p:spPr>
          <p:txBody>
            <a:bodyPr/>
            <a:lstStyle/>
            <a:p>
              <a:endParaRPr lang="en-US"/>
            </a:p>
          </p:txBody>
        </p:sp>
      </p:grpSp>
      <p:sp>
        <p:nvSpPr>
          <p:cNvPr id="33" name="TextBox 33"/>
          <p:cNvSpPr txBox="1"/>
          <p:nvPr/>
        </p:nvSpPr>
        <p:spPr>
          <a:xfrm>
            <a:off x="1028700" y="369524"/>
            <a:ext cx="1786021" cy="295163"/>
          </a:xfrm>
          <a:prstGeom prst="rect">
            <a:avLst/>
          </a:prstGeom>
        </p:spPr>
        <p:txBody>
          <a:bodyPr lIns="0" tIns="0" rIns="0" bIns="0" rtlCol="0" anchor="t">
            <a:spAutoFit/>
          </a:bodyPr>
          <a:lstStyle/>
          <a:p>
            <a:pPr>
              <a:lnSpc>
                <a:spcPts val="2399"/>
              </a:lnSpc>
            </a:pPr>
            <a:r>
              <a:rPr lang="en-US" sz="2399" u="sng">
                <a:solidFill>
                  <a:srgbClr val="000000"/>
                </a:solidFill>
                <a:latin typeface="Roboto Mono Regular"/>
              </a:rPr>
              <a:t>File</a:t>
            </a:r>
          </a:p>
        </p:txBody>
      </p:sp>
      <p:sp>
        <p:nvSpPr>
          <p:cNvPr id="34" name="TextBox 34"/>
          <p:cNvSpPr txBox="1"/>
          <p:nvPr/>
        </p:nvSpPr>
        <p:spPr>
          <a:xfrm>
            <a:off x="1427278" y="1860272"/>
            <a:ext cx="8213160" cy="361637"/>
          </a:xfrm>
          <a:prstGeom prst="rect">
            <a:avLst/>
          </a:prstGeom>
        </p:spPr>
        <p:txBody>
          <a:bodyPr lIns="0" tIns="0" rIns="0" bIns="0" rtlCol="0" anchor="t">
            <a:spAutoFit/>
          </a:bodyPr>
          <a:lstStyle/>
          <a:p>
            <a:pPr>
              <a:lnSpc>
                <a:spcPts val="2699"/>
              </a:lnSpc>
            </a:pPr>
            <a:r>
              <a:rPr lang="en-US" sz="2699" dirty="0">
                <a:solidFill>
                  <a:srgbClr val="000000"/>
                </a:solidFill>
                <a:latin typeface="Fira Code"/>
              </a:rPr>
              <a:t>George Memorial Library</a:t>
            </a:r>
          </a:p>
        </p:txBody>
      </p:sp>
      <p:sp>
        <p:nvSpPr>
          <p:cNvPr id="35" name="TextBox 35"/>
          <p:cNvSpPr txBox="1"/>
          <p:nvPr/>
        </p:nvSpPr>
        <p:spPr>
          <a:xfrm>
            <a:off x="3138460" y="369524"/>
            <a:ext cx="1786021" cy="295163"/>
          </a:xfrm>
          <a:prstGeom prst="rect">
            <a:avLst/>
          </a:prstGeom>
        </p:spPr>
        <p:txBody>
          <a:bodyPr lIns="0" tIns="0" rIns="0" bIns="0" rtlCol="0" anchor="t">
            <a:spAutoFit/>
          </a:bodyPr>
          <a:lstStyle/>
          <a:p>
            <a:pPr>
              <a:lnSpc>
                <a:spcPts val="2399"/>
              </a:lnSpc>
            </a:pPr>
            <a:r>
              <a:rPr lang="en-US" sz="2399" u="sng">
                <a:solidFill>
                  <a:srgbClr val="000000"/>
                </a:solidFill>
                <a:latin typeface="Roboto Mono Regular"/>
              </a:rPr>
              <a:t>Edit</a:t>
            </a:r>
          </a:p>
        </p:txBody>
      </p:sp>
      <p:sp>
        <p:nvSpPr>
          <p:cNvPr id="36" name="TextBox 36"/>
          <p:cNvSpPr txBox="1"/>
          <p:nvPr/>
        </p:nvSpPr>
        <p:spPr>
          <a:xfrm>
            <a:off x="5248219" y="369524"/>
            <a:ext cx="1786021" cy="295163"/>
          </a:xfrm>
          <a:prstGeom prst="rect">
            <a:avLst/>
          </a:prstGeom>
        </p:spPr>
        <p:txBody>
          <a:bodyPr lIns="0" tIns="0" rIns="0" bIns="0" rtlCol="0" anchor="t">
            <a:spAutoFit/>
          </a:bodyPr>
          <a:lstStyle/>
          <a:p>
            <a:pPr>
              <a:lnSpc>
                <a:spcPts val="2399"/>
              </a:lnSpc>
            </a:pPr>
            <a:r>
              <a:rPr lang="en-US" sz="2399" u="sng">
                <a:solidFill>
                  <a:srgbClr val="000000"/>
                </a:solidFill>
                <a:latin typeface="Roboto Mono Regular"/>
              </a:rPr>
              <a:t>Format</a:t>
            </a:r>
          </a:p>
        </p:txBody>
      </p:sp>
      <p:sp>
        <p:nvSpPr>
          <p:cNvPr id="37" name="TextBox 37"/>
          <p:cNvSpPr txBox="1"/>
          <p:nvPr/>
        </p:nvSpPr>
        <p:spPr>
          <a:xfrm>
            <a:off x="7357979" y="369524"/>
            <a:ext cx="1786021" cy="295163"/>
          </a:xfrm>
          <a:prstGeom prst="rect">
            <a:avLst/>
          </a:prstGeom>
        </p:spPr>
        <p:txBody>
          <a:bodyPr lIns="0" tIns="0" rIns="0" bIns="0" rtlCol="0" anchor="t">
            <a:spAutoFit/>
          </a:bodyPr>
          <a:lstStyle/>
          <a:p>
            <a:pPr>
              <a:lnSpc>
                <a:spcPts val="2399"/>
              </a:lnSpc>
            </a:pPr>
            <a:r>
              <a:rPr lang="en-US" sz="2399" u="sng">
                <a:solidFill>
                  <a:srgbClr val="000000"/>
                </a:solidFill>
                <a:latin typeface="Roboto Mono Regular"/>
              </a:rPr>
              <a:t>View</a:t>
            </a:r>
          </a:p>
        </p:txBody>
      </p:sp>
      <p:sp>
        <p:nvSpPr>
          <p:cNvPr id="38" name="TextBox 38"/>
          <p:cNvSpPr txBox="1"/>
          <p:nvPr/>
        </p:nvSpPr>
        <p:spPr>
          <a:xfrm>
            <a:off x="11826258" y="350736"/>
            <a:ext cx="5676018" cy="332740"/>
          </a:xfrm>
          <a:prstGeom prst="rect">
            <a:avLst/>
          </a:prstGeom>
        </p:spPr>
        <p:txBody>
          <a:bodyPr lIns="0" tIns="0" rIns="0" bIns="0" rtlCol="0" anchor="t">
            <a:spAutoFit/>
          </a:bodyPr>
          <a:lstStyle/>
          <a:p>
            <a:pPr algn="r">
              <a:lnSpc>
                <a:spcPts val="2599"/>
              </a:lnSpc>
            </a:pPr>
            <a:r>
              <a:rPr lang="en-US" sz="2599">
                <a:solidFill>
                  <a:srgbClr val="000000"/>
                </a:solidFill>
                <a:latin typeface="Fira Code Bold"/>
              </a:rPr>
              <a:t>BY LAURA LARREGUI</a:t>
            </a:r>
          </a:p>
        </p:txBody>
      </p:sp>
      <p:sp>
        <p:nvSpPr>
          <p:cNvPr id="39" name="TextBox 39"/>
          <p:cNvSpPr txBox="1"/>
          <p:nvPr/>
        </p:nvSpPr>
        <p:spPr>
          <a:xfrm>
            <a:off x="11714913" y="1817186"/>
            <a:ext cx="679889" cy="375098"/>
          </a:xfrm>
          <a:prstGeom prst="rect">
            <a:avLst/>
          </a:prstGeom>
        </p:spPr>
        <p:txBody>
          <a:bodyPr lIns="0" tIns="0" rIns="0" bIns="0" rtlCol="0" anchor="t">
            <a:spAutoFit/>
          </a:bodyPr>
          <a:lstStyle/>
          <a:p>
            <a:pPr>
              <a:lnSpc>
                <a:spcPts val="2899"/>
              </a:lnSpc>
            </a:pPr>
            <a:r>
              <a:rPr lang="en-US" sz="2899">
                <a:solidFill>
                  <a:srgbClr val="000000"/>
                </a:solidFill>
                <a:latin typeface="Roboto Mono Regular Bold"/>
              </a:rPr>
              <a:t>B</a:t>
            </a:r>
          </a:p>
        </p:txBody>
      </p:sp>
      <p:sp>
        <p:nvSpPr>
          <p:cNvPr id="40" name="TextBox 40"/>
          <p:cNvSpPr txBox="1"/>
          <p:nvPr/>
        </p:nvSpPr>
        <p:spPr>
          <a:xfrm>
            <a:off x="12744230" y="1817186"/>
            <a:ext cx="679889" cy="375098"/>
          </a:xfrm>
          <a:prstGeom prst="rect">
            <a:avLst/>
          </a:prstGeom>
        </p:spPr>
        <p:txBody>
          <a:bodyPr lIns="0" tIns="0" rIns="0" bIns="0" rtlCol="0" anchor="t">
            <a:spAutoFit/>
          </a:bodyPr>
          <a:lstStyle/>
          <a:p>
            <a:pPr>
              <a:lnSpc>
                <a:spcPts val="2899"/>
              </a:lnSpc>
            </a:pPr>
            <a:r>
              <a:rPr lang="en-US" sz="2899">
                <a:solidFill>
                  <a:srgbClr val="000000"/>
                </a:solidFill>
                <a:latin typeface="Roboto Mono Regular Italics"/>
              </a:rPr>
              <a:t>I</a:t>
            </a:r>
          </a:p>
        </p:txBody>
      </p:sp>
      <p:sp>
        <p:nvSpPr>
          <p:cNvPr id="41" name="TextBox 41"/>
          <p:cNvSpPr txBox="1"/>
          <p:nvPr/>
        </p:nvSpPr>
        <p:spPr>
          <a:xfrm>
            <a:off x="13773547" y="1817186"/>
            <a:ext cx="679889" cy="375098"/>
          </a:xfrm>
          <a:prstGeom prst="rect">
            <a:avLst/>
          </a:prstGeom>
        </p:spPr>
        <p:txBody>
          <a:bodyPr lIns="0" tIns="0" rIns="0" bIns="0" rtlCol="0" anchor="t">
            <a:spAutoFit/>
          </a:bodyPr>
          <a:lstStyle/>
          <a:p>
            <a:pPr>
              <a:lnSpc>
                <a:spcPts val="2899"/>
              </a:lnSpc>
            </a:pPr>
            <a:r>
              <a:rPr lang="en-US" sz="2899" u="sng">
                <a:solidFill>
                  <a:srgbClr val="000000"/>
                </a:solidFill>
                <a:latin typeface="Roboto Mono Regular"/>
              </a:rPr>
              <a:t>U</a:t>
            </a:r>
          </a:p>
        </p:txBody>
      </p:sp>
      <p:sp>
        <p:nvSpPr>
          <p:cNvPr id="42" name="TextBox 42"/>
          <p:cNvSpPr txBox="1"/>
          <p:nvPr/>
        </p:nvSpPr>
        <p:spPr>
          <a:xfrm>
            <a:off x="2591222" y="3240810"/>
            <a:ext cx="12073044" cy="6753225"/>
          </a:xfrm>
          <a:prstGeom prst="rect">
            <a:avLst/>
          </a:prstGeom>
        </p:spPr>
        <p:txBody>
          <a:bodyPr lIns="0" tIns="0" rIns="0" bIns="0" rtlCol="0" anchor="t">
            <a:spAutoFit/>
          </a:bodyPr>
          <a:lstStyle/>
          <a:p>
            <a:pPr algn="ctr">
              <a:lnSpc>
                <a:spcPts val="17703"/>
              </a:lnSpc>
            </a:pPr>
            <a:r>
              <a:rPr lang="en-US" sz="14752">
                <a:solidFill>
                  <a:srgbClr val="000000"/>
                </a:solidFill>
                <a:latin typeface="Roboto Mono Regular"/>
              </a:rPr>
              <a:t>Microsoft Word: Basic</a:t>
            </a:r>
          </a:p>
        </p:txBody>
      </p:sp>
      <p:pic>
        <p:nvPicPr>
          <p:cNvPr id="43" name="Picture 4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94688">
            <a:off x="14705278" y="8250866"/>
            <a:ext cx="797005" cy="13960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5D6F4"/>
        </a:solidFill>
        <a:effectLst/>
      </p:bgPr>
    </p:bg>
    <p:spTree>
      <p:nvGrpSpPr>
        <p:cNvPr id="1" name=""/>
        <p:cNvGrpSpPr/>
        <p:nvPr/>
      </p:nvGrpSpPr>
      <p:grpSpPr>
        <a:xfrm>
          <a:off x="0" y="0"/>
          <a:ext cx="0" cy="0"/>
          <a:chOff x="0" y="0"/>
          <a:chExt cx="0" cy="0"/>
        </a:xfrm>
      </p:grpSpPr>
      <p:sp>
        <p:nvSpPr>
          <p:cNvPr id="2" name="AutoShape 2"/>
          <p:cNvSpPr/>
          <p:nvPr/>
        </p:nvSpPr>
        <p:spPr>
          <a:xfrm>
            <a:off x="0" y="1047750"/>
            <a:ext cx="18288000" cy="0"/>
          </a:xfrm>
          <a:prstGeom prst="line">
            <a:avLst/>
          </a:prstGeom>
          <a:ln w="28575" cap="rnd">
            <a:solidFill>
              <a:srgbClr val="000000"/>
            </a:solidFill>
            <a:prstDash val="solid"/>
            <a:headEnd type="none" w="sm" len="sm"/>
            <a:tailEnd type="none" w="sm" len="sm"/>
          </a:ln>
        </p:spPr>
        <p:txBody>
          <a:bodyPr/>
          <a:lstStyle/>
          <a:p>
            <a:endParaRPr lang="en-US"/>
          </a:p>
        </p:txBody>
      </p:sp>
      <p:sp>
        <p:nvSpPr>
          <p:cNvPr id="3" name="AutoShape 3"/>
          <p:cNvSpPr/>
          <p:nvPr/>
        </p:nvSpPr>
        <p:spPr>
          <a:xfrm rot="5400000">
            <a:off x="12773665" y="5783505"/>
            <a:ext cx="9442934" cy="0"/>
          </a:xfrm>
          <a:prstGeom prst="line">
            <a:avLst/>
          </a:prstGeom>
          <a:ln w="28575" cap="rnd">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17487988" y="4979442"/>
            <a:ext cx="800012" cy="2964431"/>
            <a:chOff x="0" y="0"/>
            <a:chExt cx="4938343" cy="18298954"/>
          </a:xfrm>
        </p:grpSpPr>
        <p:sp>
          <p:nvSpPr>
            <p:cNvPr id="5" name="Freeform 5"/>
            <p:cNvSpPr/>
            <p:nvPr/>
          </p:nvSpPr>
          <p:spPr>
            <a:xfrm>
              <a:off x="72390" y="72390"/>
              <a:ext cx="4793563" cy="18154173"/>
            </a:xfrm>
            <a:custGeom>
              <a:avLst/>
              <a:gdLst/>
              <a:ahLst/>
              <a:cxnLst/>
              <a:rect l="l" t="t" r="r" b="b"/>
              <a:pathLst>
                <a:path w="4793563" h="18154173">
                  <a:moveTo>
                    <a:pt x="0" y="0"/>
                  </a:moveTo>
                  <a:lnTo>
                    <a:pt x="4793563" y="0"/>
                  </a:lnTo>
                  <a:lnTo>
                    <a:pt x="4793563" y="18154173"/>
                  </a:lnTo>
                  <a:lnTo>
                    <a:pt x="0" y="18154173"/>
                  </a:lnTo>
                  <a:lnTo>
                    <a:pt x="0" y="0"/>
                  </a:lnTo>
                  <a:close/>
                </a:path>
              </a:pathLst>
            </a:custGeom>
            <a:solidFill>
              <a:srgbClr val="3777E4"/>
            </a:solidFill>
          </p:spPr>
          <p:txBody>
            <a:bodyPr/>
            <a:lstStyle/>
            <a:p>
              <a:endParaRPr lang="en-US"/>
            </a:p>
          </p:txBody>
        </p:sp>
        <p:sp>
          <p:nvSpPr>
            <p:cNvPr id="6" name="Freeform 6"/>
            <p:cNvSpPr/>
            <p:nvPr/>
          </p:nvSpPr>
          <p:spPr>
            <a:xfrm>
              <a:off x="0" y="0"/>
              <a:ext cx="4938343" cy="18298954"/>
            </a:xfrm>
            <a:custGeom>
              <a:avLst/>
              <a:gdLst/>
              <a:ahLst/>
              <a:cxnLst/>
              <a:rect l="l" t="t" r="r" b="b"/>
              <a:pathLst>
                <a:path w="4938343" h="18298954">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000000"/>
            </a:solidFill>
          </p:spPr>
          <p:txBody>
            <a:bodyPr/>
            <a:lstStyle/>
            <a:p>
              <a:endParaRPr lang="en-US"/>
            </a:p>
          </p:txBody>
        </p:sp>
      </p:grpSp>
      <p:sp>
        <p:nvSpPr>
          <p:cNvPr id="7" name="AutoShape 7"/>
          <p:cNvSpPr/>
          <p:nvPr/>
        </p:nvSpPr>
        <p:spPr>
          <a:xfrm>
            <a:off x="17696885" y="6447369"/>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8" name="AutoShape 8"/>
          <p:cNvSpPr/>
          <p:nvPr/>
        </p:nvSpPr>
        <p:spPr>
          <a:xfrm>
            <a:off x="17696885" y="6321804"/>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9" name="AutoShape 9"/>
          <p:cNvSpPr/>
          <p:nvPr/>
        </p:nvSpPr>
        <p:spPr>
          <a:xfrm>
            <a:off x="17696885" y="6572934"/>
            <a:ext cx="360786" cy="0"/>
          </a:xfrm>
          <a:prstGeom prst="line">
            <a:avLst/>
          </a:prstGeom>
          <a:ln w="28575" cap="rnd">
            <a:solidFill>
              <a:srgbClr val="000000"/>
            </a:solidFill>
            <a:prstDash val="solid"/>
            <a:headEnd type="none" w="sm" len="sm"/>
            <a:tailEnd type="none" w="sm" len="sm"/>
          </a:ln>
        </p:spPr>
        <p:txBody>
          <a:bodyPr/>
          <a:lstStyle/>
          <a:p>
            <a:endParaRPr lang="en-US"/>
          </a:p>
        </p:txBody>
      </p:sp>
      <p:pic>
        <p:nvPicPr>
          <p:cNvPr id="10" name="Picture 10"/>
          <p:cNvPicPr>
            <a:picLocks noChangeAspect="1"/>
          </p:cNvPicPr>
          <p:nvPr/>
        </p:nvPicPr>
        <p:blipFill>
          <a:blip r:embed="rId3"/>
          <a:srcRect l="38" r="38"/>
          <a:stretch>
            <a:fillRect/>
          </a:stretch>
        </p:blipFill>
        <p:spPr>
          <a:xfrm>
            <a:off x="462363" y="2130074"/>
            <a:ext cx="16796937" cy="4103205"/>
          </a:xfrm>
          <a:prstGeom prst="rect">
            <a:avLst/>
          </a:prstGeom>
        </p:spPr>
      </p:pic>
      <p:sp>
        <p:nvSpPr>
          <p:cNvPr id="11" name="AutoShape 11"/>
          <p:cNvSpPr/>
          <p:nvPr/>
        </p:nvSpPr>
        <p:spPr>
          <a:xfrm rot="-5387690">
            <a:off x="3281894" y="5496132"/>
            <a:ext cx="1591322" cy="0"/>
          </a:xfrm>
          <a:prstGeom prst="line">
            <a:avLst/>
          </a:prstGeom>
          <a:ln w="152400" cap="rnd">
            <a:solidFill>
              <a:srgbClr val="FF1616"/>
            </a:solidFill>
            <a:prstDash val="solid"/>
            <a:headEnd type="none" w="sm" len="sm"/>
            <a:tailEnd type="arrow" w="med" len="sm"/>
          </a:ln>
        </p:spPr>
        <p:txBody>
          <a:bodyPr/>
          <a:lstStyle/>
          <a:p>
            <a:endParaRPr lang="en-US"/>
          </a:p>
        </p:txBody>
      </p:sp>
      <p:sp>
        <p:nvSpPr>
          <p:cNvPr id="12" name="AutoShape 12"/>
          <p:cNvSpPr/>
          <p:nvPr/>
        </p:nvSpPr>
        <p:spPr>
          <a:xfrm rot="-5371454">
            <a:off x="6246422" y="5252505"/>
            <a:ext cx="1809209" cy="0"/>
          </a:xfrm>
          <a:prstGeom prst="line">
            <a:avLst/>
          </a:prstGeom>
          <a:ln w="152400" cap="rnd">
            <a:solidFill>
              <a:srgbClr val="FF66C4"/>
            </a:solidFill>
            <a:prstDash val="solid"/>
            <a:headEnd type="none" w="sm" len="sm"/>
            <a:tailEnd type="arrow" w="med" len="sm"/>
          </a:ln>
        </p:spPr>
        <p:txBody>
          <a:bodyPr/>
          <a:lstStyle/>
          <a:p>
            <a:endParaRPr lang="en-US"/>
          </a:p>
        </p:txBody>
      </p:sp>
      <p:sp>
        <p:nvSpPr>
          <p:cNvPr id="13" name="AutoShape 13"/>
          <p:cNvSpPr/>
          <p:nvPr/>
        </p:nvSpPr>
        <p:spPr>
          <a:xfrm rot="-8921127">
            <a:off x="8182490" y="5294542"/>
            <a:ext cx="3321570" cy="0"/>
          </a:xfrm>
          <a:prstGeom prst="line">
            <a:avLst/>
          </a:prstGeom>
          <a:ln w="152400" cap="rnd">
            <a:solidFill>
              <a:srgbClr val="8C52FF"/>
            </a:solidFill>
            <a:prstDash val="solid"/>
            <a:headEnd type="none" w="sm" len="sm"/>
            <a:tailEnd type="arrow" w="med" len="sm"/>
          </a:ln>
        </p:spPr>
        <p:txBody>
          <a:bodyPr/>
          <a:lstStyle/>
          <a:p>
            <a:endParaRPr lang="en-US"/>
          </a:p>
        </p:txBody>
      </p:sp>
      <p:grpSp>
        <p:nvGrpSpPr>
          <p:cNvPr id="14" name="Group 14"/>
          <p:cNvGrpSpPr/>
          <p:nvPr/>
        </p:nvGrpSpPr>
        <p:grpSpPr>
          <a:xfrm>
            <a:off x="7699195" y="3786820"/>
            <a:ext cx="649026" cy="636679"/>
            <a:chOff x="0" y="0"/>
            <a:chExt cx="750642" cy="736363"/>
          </a:xfrm>
        </p:grpSpPr>
        <p:sp>
          <p:nvSpPr>
            <p:cNvPr id="15" name="Freeform 15"/>
            <p:cNvSpPr/>
            <p:nvPr/>
          </p:nvSpPr>
          <p:spPr>
            <a:xfrm>
              <a:off x="0" y="0"/>
              <a:ext cx="750642" cy="736362"/>
            </a:xfrm>
            <a:custGeom>
              <a:avLst/>
              <a:gdLst/>
              <a:ahLst/>
              <a:cxnLst/>
              <a:rect l="l" t="t" r="r" b="b"/>
              <a:pathLst>
                <a:path w="750642" h="736362">
                  <a:moveTo>
                    <a:pt x="0" y="0"/>
                  </a:moveTo>
                  <a:lnTo>
                    <a:pt x="0" y="736362"/>
                  </a:lnTo>
                  <a:lnTo>
                    <a:pt x="750642" y="736362"/>
                  </a:lnTo>
                  <a:lnTo>
                    <a:pt x="750642" y="0"/>
                  </a:lnTo>
                  <a:lnTo>
                    <a:pt x="0" y="0"/>
                  </a:lnTo>
                  <a:close/>
                  <a:moveTo>
                    <a:pt x="689682" y="675402"/>
                  </a:moveTo>
                  <a:lnTo>
                    <a:pt x="59690" y="675402"/>
                  </a:lnTo>
                  <a:lnTo>
                    <a:pt x="59690" y="59690"/>
                  </a:lnTo>
                  <a:lnTo>
                    <a:pt x="689682" y="59690"/>
                  </a:lnTo>
                  <a:lnTo>
                    <a:pt x="689682" y="675402"/>
                  </a:lnTo>
                  <a:close/>
                </a:path>
              </a:pathLst>
            </a:custGeom>
            <a:solidFill>
              <a:srgbClr val="8C52FF"/>
            </a:solidFill>
          </p:spPr>
          <p:txBody>
            <a:bodyPr/>
            <a:lstStyle/>
            <a:p>
              <a:endParaRPr lang="en-US"/>
            </a:p>
          </p:txBody>
        </p:sp>
      </p:grpSp>
      <p:sp>
        <p:nvSpPr>
          <p:cNvPr id="16" name="TextBox 16"/>
          <p:cNvSpPr txBox="1"/>
          <p:nvPr/>
        </p:nvSpPr>
        <p:spPr>
          <a:xfrm>
            <a:off x="11826258" y="350736"/>
            <a:ext cx="5676018" cy="332740"/>
          </a:xfrm>
          <a:prstGeom prst="rect">
            <a:avLst/>
          </a:prstGeom>
        </p:spPr>
        <p:txBody>
          <a:bodyPr lIns="0" tIns="0" rIns="0" bIns="0" rtlCol="0" anchor="t">
            <a:spAutoFit/>
          </a:bodyPr>
          <a:lstStyle/>
          <a:p>
            <a:pPr algn="r">
              <a:lnSpc>
                <a:spcPts val="2599"/>
              </a:lnSpc>
            </a:pPr>
            <a:r>
              <a:rPr lang="en-US" sz="2599">
                <a:solidFill>
                  <a:srgbClr val="000000"/>
                </a:solidFill>
                <a:latin typeface="Fira Code Bold"/>
              </a:rPr>
              <a:t>FORMATTING TEXT</a:t>
            </a:r>
          </a:p>
        </p:txBody>
      </p:sp>
      <p:sp>
        <p:nvSpPr>
          <p:cNvPr id="17" name="TextBox 17"/>
          <p:cNvSpPr txBox="1"/>
          <p:nvPr/>
        </p:nvSpPr>
        <p:spPr>
          <a:xfrm>
            <a:off x="1028700" y="367563"/>
            <a:ext cx="3064723" cy="299085"/>
          </a:xfrm>
          <a:prstGeom prst="rect">
            <a:avLst/>
          </a:prstGeom>
        </p:spPr>
        <p:txBody>
          <a:bodyPr lIns="0" tIns="0" rIns="0" bIns="0" rtlCol="0" anchor="t">
            <a:spAutoFit/>
          </a:bodyPr>
          <a:lstStyle/>
          <a:p>
            <a:pPr>
              <a:lnSpc>
                <a:spcPts val="2399"/>
              </a:lnSpc>
            </a:pPr>
            <a:r>
              <a:rPr lang="en-US" sz="2399" u="sng">
                <a:solidFill>
                  <a:srgbClr val="000000"/>
                </a:solidFill>
                <a:latin typeface="Roboto Mono Regular"/>
              </a:rPr>
              <a:t>Page 10</a:t>
            </a:r>
          </a:p>
        </p:txBody>
      </p:sp>
      <p:sp>
        <p:nvSpPr>
          <p:cNvPr id="18" name="TextBox 18"/>
          <p:cNvSpPr txBox="1"/>
          <p:nvPr/>
        </p:nvSpPr>
        <p:spPr>
          <a:xfrm>
            <a:off x="2956332" y="6349975"/>
            <a:ext cx="2876713" cy="3506061"/>
          </a:xfrm>
          <a:prstGeom prst="rect">
            <a:avLst/>
          </a:prstGeom>
        </p:spPr>
        <p:txBody>
          <a:bodyPr lIns="0" tIns="0" rIns="0" bIns="0" rtlCol="0" anchor="t">
            <a:spAutoFit/>
          </a:bodyPr>
          <a:lstStyle/>
          <a:p>
            <a:pPr>
              <a:lnSpc>
                <a:spcPts val="3102"/>
              </a:lnSpc>
            </a:pPr>
            <a:r>
              <a:rPr lang="en-US" sz="2216">
                <a:solidFill>
                  <a:srgbClr val="000000"/>
                </a:solidFill>
                <a:latin typeface="Fira Code Bold"/>
              </a:rPr>
              <a:t>Font Appearance</a:t>
            </a:r>
            <a:r>
              <a:rPr lang="en-US" sz="2216">
                <a:solidFill>
                  <a:srgbClr val="000000"/>
                </a:solidFill>
                <a:latin typeface="Fira Code"/>
              </a:rPr>
              <a:t> allows changes to the text in terms of:</a:t>
            </a:r>
          </a:p>
          <a:p>
            <a:pPr marL="956918" lvl="2" indent="-318973">
              <a:lnSpc>
                <a:spcPts val="3102"/>
              </a:lnSpc>
              <a:buFont typeface="Arial"/>
              <a:buChar char="⚬"/>
            </a:pPr>
            <a:r>
              <a:rPr lang="en-US" sz="2216">
                <a:solidFill>
                  <a:srgbClr val="000000"/>
                </a:solidFill>
                <a:latin typeface="Arimo"/>
              </a:rPr>
              <a:t>Size </a:t>
            </a:r>
          </a:p>
          <a:p>
            <a:pPr marL="956918" lvl="2" indent="-318973">
              <a:lnSpc>
                <a:spcPts val="3102"/>
              </a:lnSpc>
              <a:buFont typeface="Arial"/>
              <a:buChar char="⚬"/>
            </a:pPr>
            <a:r>
              <a:rPr lang="en-US" sz="2216">
                <a:solidFill>
                  <a:srgbClr val="000000"/>
                </a:solidFill>
                <a:latin typeface="Arimo"/>
              </a:rPr>
              <a:t>Style</a:t>
            </a:r>
          </a:p>
          <a:p>
            <a:pPr marL="956918" lvl="2" indent="-318973">
              <a:lnSpc>
                <a:spcPts val="3102"/>
              </a:lnSpc>
              <a:buFont typeface="Arial"/>
              <a:buChar char="⚬"/>
            </a:pPr>
            <a:r>
              <a:rPr lang="en-US" sz="2216">
                <a:solidFill>
                  <a:srgbClr val="000000"/>
                </a:solidFill>
                <a:latin typeface="Arimo"/>
              </a:rPr>
              <a:t>Type </a:t>
            </a:r>
          </a:p>
          <a:p>
            <a:pPr marL="956918" lvl="2" indent="-318973">
              <a:lnSpc>
                <a:spcPts val="3102"/>
              </a:lnSpc>
              <a:buFont typeface="Arial"/>
              <a:buChar char="⚬"/>
            </a:pPr>
            <a:r>
              <a:rPr lang="en-US" sz="2216">
                <a:solidFill>
                  <a:srgbClr val="000000"/>
                </a:solidFill>
                <a:latin typeface="Arimo"/>
              </a:rPr>
              <a:t>Color</a:t>
            </a:r>
          </a:p>
          <a:p>
            <a:pPr>
              <a:lnSpc>
                <a:spcPts val="3102"/>
              </a:lnSpc>
            </a:pPr>
            <a:endParaRPr lang="en-US" sz="2216">
              <a:solidFill>
                <a:srgbClr val="000000"/>
              </a:solidFill>
              <a:latin typeface="Arimo"/>
            </a:endParaRPr>
          </a:p>
        </p:txBody>
      </p:sp>
      <p:grpSp>
        <p:nvGrpSpPr>
          <p:cNvPr id="19" name="Group 19"/>
          <p:cNvGrpSpPr/>
          <p:nvPr/>
        </p:nvGrpSpPr>
        <p:grpSpPr>
          <a:xfrm>
            <a:off x="6035083" y="3786820"/>
            <a:ext cx="1664112" cy="637312"/>
            <a:chOff x="0" y="0"/>
            <a:chExt cx="1796878" cy="688158"/>
          </a:xfrm>
        </p:grpSpPr>
        <p:sp>
          <p:nvSpPr>
            <p:cNvPr id="20" name="Freeform 20"/>
            <p:cNvSpPr/>
            <p:nvPr/>
          </p:nvSpPr>
          <p:spPr>
            <a:xfrm>
              <a:off x="0" y="0"/>
              <a:ext cx="1796878" cy="688158"/>
            </a:xfrm>
            <a:custGeom>
              <a:avLst/>
              <a:gdLst/>
              <a:ahLst/>
              <a:cxnLst/>
              <a:rect l="l" t="t" r="r" b="b"/>
              <a:pathLst>
                <a:path w="1796878" h="688158">
                  <a:moveTo>
                    <a:pt x="0" y="0"/>
                  </a:moveTo>
                  <a:lnTo>
                    <a:pt x="0" y="688158"/>
                  </a:lnTo>
                  <a:lnTo>
                    <a:pt x="1796878" y="688158"/>
                  </a:lnTo>
                  <a:lnTo>
                    <a:pt x="1796878" y="0"/>
                  </a:lnTo>
                  <a:lnTo>
                    <a:pt x="0" y="0"/>
                  </a:lnTo>
                  <a:close/>
                  <a:moveTo>
                    <a:pt x="1735918" y="627198"/>
                  </a:moveTo>
                  <a:lnTo>
                    <a:pt x="59690" y="627198"/>
                  </a:lnTo>
                  <a:lnTo>
                    <a:pt x="59690" y="59690"/>
                  </a:lnTo>
                  <a:lnTo>
                    <a:pt x="1735918" y="59690"/>
                  </a:lnTo>
                  <a:lnTo>
                    <a:pt x="1735918" y="627198"/>
                  </a:lnTo>
                  <a:close/>
                </a:path>
              </a:pathLst>
            </a:custGeom>
            <a:solidFill>
              <a:srgbClr val="FF66C4"/>
            </a:solidFill>
          </p:spPr>
          <p:txBody>
            <a:bodyPr/>
            <a:lstStyle/>
            <a:p>
              <a:endParaRPr lang="en-US"/>
            </a:p>
          </p:txBody>
        </p:sp>
      </p:grpSp>
      <p:sp>
        <p:nvSpPr>
          <p:cNvPr id="21" name="TextBox 21"/>
          <p:cNvSpPr txBox="1"/>
          <p:nvPr/>
        </p:nvSpPr>
        <p:spPr>
          <a:xfrm>
            <a:off x="6273126" y="6399744"/>
            <a:ext cx="3855263" cy="2725011"/>
          </a:xfrm>
          <a:prstGeom prst="rect">
            <a:avLst/>
          </a:prstGeom>
        </p:spPr>
        <p:txBody>
          <a:bodyPr lIns="0" tIns="0" rIns="0" bIns="0" rtlCol="0" anchor="t">
            <a:spAutoFit/>
          </a:bodyPr>
          <a:lstStyle/>
          <a:p>
            <a:pPr>
              <a:lnSpc>
                <a:spcPts val="3102"/>
              </a:lnSpc>
            </a:pPr>
            <a:r>
              <a:rPr lang="en-US" sz="2216">
                <a:solidFill>
                  <a:srgbClr val="000000"/>
                </a:solidFill>
                <a:latin typeface="Fira Code Bold"/>
              </a:rPr>
              <a:t>Horizontal alignment </a:t>
            </a:r>
            <a:r>
              <a:rPr lang="en-US" sz="2216">
                <a:solidFill>
                  <a:srgbClr val="000000"/>
                </a:solidFill>
                <a:latin typeface="Fira Code"/>
              </a:rPr>
              <a:t>includes: </a:t>
            </a:r>
          </a:p>
          <a:p>
            <a:pPr marL="956918" lvl="2" indent="-318973">
              <a:lnSpc>
                <a:spcPts val="3102"/>
              </a:lnSpc>
              <a:buFont typeface="Arial"/>
              <a:buChar char="⚬"/>
            </a:pPr>
            <a:r>
              <a:rPr lang="en-US" sz="2216">
                <a:solidFill>
                  <a:srgbClr val="000000"/>
                </a:solidFill>
                <a:latin typeface="Fira Code"/>
              </a:rPr>
              <a:t>Left</a:t>
            </a:r>
          </a:p>
          <a:p>
            <a:pPr marL="956918" lvl="2" indent="-318973">
              <a:lnSpc>
                <a:spcPts val="3102"/>
              </a:lnSpc>
              <a:buFont typeface="Arial"/>
              <a:buChar char="⚬"/>
            </a:pPr>
            <a:r>
              <a:rPr lang="en-US" sz="2216">
                <a:solidFill>
                  <a:srgbClr val="000000"/>
                </a:solidFill>
                <a:latin typeface="Fira Code"/>
              </a:rPr>
              <a:t>Center</a:t>
            </a:r>
          </a:p>
          <a:p>
            <a:pPr marL="956918" lvl="2" indent="-318973">
              <a:lnSpc>
                <a:spcPts val="3102"/>
              </a:lnSpc>
              <a:buFont typeface="Arial"/>
              <a:buChar char="⚬"/>
            </a:pPr>
            <a:r>
              <a:rPr lang="en-US" sz="2216">
                <a:solidFill>
                  <a:srgbClr val="000000"/>
                </a:solidFill>
                <a:latin typeface="Fira Code"/>
              </a:rPr>
              <a:t>Right</a:t>
            </a:r>
          </a:p>
          <a:p>
            <a:pPr marL="956918" lvl="2" indent="-318973" algn="just">
              <a:lnSpc>
                <a:spcPts val="3102"/>
              </a:lnSpc>
              <a:buFont typeface="Arial"/>
              <a:buChar char="⚬"/>
            </a:pPr>
            <a:r>
              <a:rPr lang="en-US" sz="2216">
                <a:solidFill>
                  <a:srgbClr val="000000"/>
                </a:solidFill>
                <a:latin typeface="Fira Code"/>
              </a:rPr>
              <a:t>J u s t i f i e d</a:t>
            </a:r>
          </a:p>
          <a:p>
            <a:pPr>
              <a:lnSpc>
                <a:spcPts val="3102"/>
              </a:lnSpc>
            </a:pPr>
            <a:endParaRPr lang="en-US" sz="2216">
              <a:solidFill>
                <a:srgbClr val="000000"/>
              </a:solidFill>
              <a:latin typeface="Fira Code"/>
            </a:endParaRPr>
          </a:p>
        </p:txBody>
      </p:sp>
      <p:sp>
        <p:nvSpPr>
          <p:cNvPr id="22" name="TextBox 22"/>
          <p:cNvSpPr txBox="1"/>
          <p:nvPr/>
        </p:nvSpPr>
        <p:spPr>
          <a:xfrm>
            <a:off x="11073643" y="6251386"/>
            <a:ext cx="3855263" cy="3506061"/>
          </a:xfrm>
          <a:prstGeom prst="rect">
            <a:avLst/>
          </a:prstGeom>
        </p:spPr>
        <p:txBody>
          <a:bodyPr lIns="0" tIns="0" rIns="0" bIns="0" rtlCol="0" anchor="t">
            <a:spAutoFit/>
          </a:bodyPr>
          <a:lstStyle/>
          <a:p>
            <a:pPr>
              <a:lnSpc>
                <a:spcPts val="3102"/>
              </a:lnSpc>
            </a:pPr>
            <a:r>
              <a:rPr lang="en-US" sz="2216">
                <a:solidFill>
                  <a:srgbClr val="000000"/>
                </a:solidFill>
                <a:latin typeface="Fira Code Bold"/>
              </a:rPr>
              <a:t>Line spacing</a:t>
            </a:r>
            <a:r>
              <a:rPr lang="en-US" sz="2216">
                <a:solidFill>
                  <a:srgbClr val="000000"/>
                </a:solidFill>
                <a:latin typeface="Fira Code"/>
              </a:rPr>
              <a:t>, which refers to the distance between successive lines of text, is typically adjusted to single- or double-spacing.</a:t>
            </a:r>
          </a:p>
          <a:p>
            <a:pPr algn="l">
              <a:lnSpc>
                <a:spcPts val="3102"/>
              </a:lnSpc>
            </a:pPr>
            <a:endParaRPr lang="en-US" sz="2216">
              <a:solidFill>
                <a:srgbClr val="000000"/>
              </a:solidFill>
              <a:latin typeface="Fira Code"/>
            </a:endParaRPr>
          </a:p>
          <a:p>
            <a:pPr>
              <a:lnSpc>
                <a:spcPts val="3102"/>
              </a:lnSpc>
            </a:pPr>
            <a:endParaRPr lang="en-US" sz="2216">
              <a:solidFill>
                <a:srgbClr val="000000"/>
              </a:solidFill>
              <a:latin typeface="Fira Code"/>
            </a:endParaRPr>
          </a:p>
        </p:txBody>
      </p:sp>
      <p:grpSp>
        <p:nvGrpSpPr>
          <p:cNvPr id="23" name="Group 23"/>
          <p:cNvGrpSpPr/>
          <p:nvPr/>
        </p:nvGrpSpPr>
        <p:grpSpPr>
          <a:xfrm>
            <a:off x="462363" y="3077223"/>
            <a:ext cx="1288370" cy="1699180"/>
            <a:chOff x="0" y="0"/>
            <a:chExt cx="558332" cy="736363"/>
          </a:xfrm>
        </p:grpSpPr>
        <p:sp>
          <p:nvSpPr>
            <p:cNvPr id="24" name="Freeform 24"/>
            <p:cNvSpPr/>
            <p:nvPr/>
          </p:nvSpPr>
          <p:spPr>
            <a:xfrm>
              <a:off x="0" y="0"/>
              <a:ext cx="558332" cy="736362"/>
            </a:xfrm>
            <a:custGeom>
              <a:avLst/>
              <a:gdLst/>
              <a:ahLst/>
              <a:cxnLst/>
              <a:rect l="l" t="t" r="r" b="b"/>
              <a:pathLst>
                <a:path w="558332" h="736362">
                  <a:moveTo>
                    <a:pt x="0" y="0"/>
                  </a:moveTo>
                  <a:lnTo>
                    <a:pt x="0" y="736362"/>
                  </a:lnTo>
                  <a:lnTo>
                    <a:pt x="558332" y="736362"/>
                  </a:lnTo>
                  <a:lnTo>
                    <a:pt x="558332" y="0"/>
                  </a:lnTo>
                  <a:lnTo>
                    <a:pt x="0" y="0"/>
                  </a:lnTo>
                  <a:close/>
                  <a:moveTo>
                    <a:pt x="497372" y="675402"/>
                  </a:moveTo>
                  <a:lnTo>
                    <a:pt x="59690" y="675402"/>
                  </a:lnTo>
                  <a:lnTo>
                    <a:pt x="59690" y="59690"/>
                  </a:lnTo>
                  <a:lnTo>
                    <a:pt x="497372" y="59690"/>
                  </a:lnTo>
                  <a:lnTo>
                    <a:pt x="497372" y="675402"/>
                  </a:lnTo>
                  <a:close/>
                </a:path>
              </a:pathLst>
            </a:custGeom>
            <a:solidFill>
              <a:srgbClr val="008037"/>
            </a:solidFill>
          </p:spPr>
          <p:txBody>
            <a:bodyPr/>
            <a:lstStyle/>
            <a:p>
              <a:endParaRPr lang="en-US"/>
            </a:p>
          </p:txBody>
        </p:sp>
      </p:grpSp>
      <p:grpSp>
        <p:nvGrpSpPr>
          <p:cNvPr id="25" name="Group 25"/>
          <p:cNvGrpSpPr/>
          <p:nvPr/>
        </p:nvGrpSpPr>
        <p:grpSpPr>
          <a:xfrm>
            <a:off x="1729006" y="3149508"/>
            <a:ext cx="4306078" cy="1649116"/>
            <a:chOff x="0" y="0"/>
            <a:chExt cx="1796878" cy="688158"/>
          </a:xfrm>
        </p:grpSpPr>
        <p:sp>
          <p:nvSpPr>
            <p:cNvPr id="26" name="Freeform 26"/>
            <p:cNvSpPr/>
            <p:nvPr/>
          </p:nvSpPr>
          <p:spPr>
            <a:xfrm>
              <a:off x="0" y="0"/>
              <a:ext cx="1796878" cy="688158"/>
            </a:xfrm>
            <a:custGeom>
              <a:avLst/>
              <a:gdLst/>
              <a:ahLst/>
              <a:cxnLst/>
              <a:rect l="l" t="t" r="r" b="b"/>
              <a:pathLst>
                <a:path w="1796878" h="688158">
                  <a:moveTo>
                    <a:pt x="0" y="0"/>
                  </a:moveTo>
                  <a:lnTo>
                    <a:pt x="0" y="688158"/>
                  </a:lnTo>
                  <a:lnTo>
                    <a:pt x="1796878" y="688158"/>
                  </a:lnTo>
                  <a:lnTo>
                    <a:pt x="1796878" y="0"/>
                  </a:lnTo>
                  <a:lnTo>
                    <a:pt x="0" y="0"/>
                  </a:lnTo>
                  <a:close/>
                  <a:moveTo>
                    <a:pt x="1735918" y="627198"/>
                  </a:moveTo>
                  <a:lnTo>
                    <a:pt x="59690" y="627198"/>
                  </a:lnTo>
                  <a:lnTo>
                    <a:pt x="59690" y="59690"/>
                  </a:lnTo>
                  <a:lnTo>
                    <a:pt x="1735918" y="59690"/>
                  </a:lnTo>
                  <a:lnTo>
                    <a:pt x="1735918" y="627198"/>
                  </a:lnTo>
                  <a:close/>
                </a:path>
              </a:pathLst>
            </a:custGeom>
            <a:solidFill>
              <a:srgbClr val="FF1616"/>
            </a:solidFill>
          </p:spPr>
          <p:txBody>
            <a:bodyPr/>
            <a:lstStyle/>
            <a:p>
              <a:endParaRPr lang="en-US"/>
            </a:p>
          </p:txBody>
        </p:sp>
      </p:grpSp>
      <p:sp>
        <p:nvSpPr>
          <p:cNvPr id="27" name="AutoShape 27"/>
          <p:cNvSpPr/>
          <p:nvPr/>
        </p:nvSpPr>
        <p:spPr>
          <a:xfrm rot="-5387690">
            <a:off x="405181" y="5518353"/>
            <a:ext cx="1591322" cy="0"/>
          </a:xfrm>
          <a:prstGeom prst="line">
            <a:avLst/>
          </a:prstGeom>
          <a:ln w="152400" cap="rnd">
            <a:solidFill>
              <a:srgbClr val="008037"/>
            </a:solidFill>
            <a:prstDash val="solid"/>
            <a:headEnd type="none" w="sm" len="sm"/>
            <a:tailEnd type="arrow" w="med" len="sm"/>
          </a:ln>
        </p:spPr>
        <p:txBody>
          <a:bodyPr/>
          <a:lstStyle/>
          <a:p>
            <a:endParaRPr lang="en-US"/>
          </a:p>
        </p:txBody>
      </p:sp>
      <p:sp>
        <p:nvSpPr>
          <p:cNvPr id="28" name="TextBox 28"/>
          <p:cNvSpPr txBox="1"/>
          <p:nvPr/>
        </p:nvSpPr>
        <p:spPr>
          <a:xfrm>
            <a:off x="462363" y="6428319"/>
            <a:ext cx="2493969" cy="1943961"/>
          </a:xfrm>
          <a:prstGeom prst="rect">
            <a:avLst/>
          </a:prstGeom>
        </p:spPr>
        <p:txBody>
          <a:bodyPr lIns="0" tIns="0" rIns="0" bIns="0" rtlCol="0" anchor="t">
            <a:spAutoFit/>
          </a:bodyPr>
          <a:lstStyle/>
          <a:p>
            <a:pPr>
              <a:lnSpc>
                <a:spcPts val="3102"/>
              </a:lnSpc>
            </a:pPr>
            <a:r>
              <a:rPr lang="en-US" sz="2216">
                <a:solidFill>
                  <a:srgbClr val="000000"/>
                </a:solidFill>
                <a:latin typeface="Fira Code Bold"/>
              </a:rPr>
              <a:t>Clipboard </a:t>
            </a:r>
            <a:r>
              <a:rPr lang="en-US" sz="2216">
                <a:solidFill>
                  <a:srgbClr val="000000"/>
                </a:solidFill>
                <a:latin typeface="Fira Code"/>
              </a:rPr>
              <a:t> includes:</a:t>
            </a:r>
          </a:p>
          <a:p>
            <a:pPr marL="956918" lvl="2" indent="-318973">
              <a:lnSpc>
                <a:spcPts val="3102"/>
              </a:lnSpc>
              <a:buFont typeface="Arial"/>
              <a:buChar char="⚬"/>
            </a:pPr>
            <a:r>
              <a:rPr lang="en-US" sz="2216">
                <a:solidFill>
                  <a:srgbClr val="000000"/>
                </a:solidFill>
                <a:latin typeface="Fira Code"/>
              </a:rPr>
              <a:t>Copy</a:t>
            </a:r>
          </a:p>
          <a:p>
            <a:pPr marL="956918" lvl="2" indent="-318973">
              <a:lnSpc>
                <a:spcPts val="3102"/>
              </a:lnSpc>
              <a:buFont typeface="Arial"/>
              <a:buChar char="⚬"/>
            </a:pPr>
            <a:r>
              <a:rPr lang="en-US" sz="2216">
                <a:solidFill>
                  <a:srgbClr val="000000"/>
                </a:solidFill>
                <a:latin typeface="Fira Code"/>
              </a:rPr>
              <a:t>Cut</a:t>
            </a:r>
          </a:p>
          <a:p>
            <a:pPr marL="956918" lvl="2" indent="-318973">
              <a:lnSpc>
                <a:spcPts val="3102"/>
              </a:lnSpc>
              <a:buFont typeface="Arial"/>
              <a:buChar char="⚬"/>
            </a:pPr>
            <a:r>
              <a:rPr lang="en-US" sz="2216">
                <a:solidFill>
                  <a:srgbClr val="000000"/>
                </a:solidFill>
                <a:latin typeface="Fira Code"/>
              </a:rPr>
              <a:t>Paste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5D6F4"/>
        </a:solidFill>
        <a:effectLst/>
      </p:bgPr>
    </p:bg>
    <p:spTree>
      <p:nvGrpSpPr>
        <p:cNvPr id="1" name=""/>
        <p:cNvGrpSpPr/>
        <p:nvPr/>
      </p:nvGrpSpPr>
      <p:grpSpPr>
        <a:xfrm>
          <a:off x="0" y="0"/>
          <a:ext cx="0" cy="0"/>
          <a:chOff x="0" y="0"/>
          <a:chExt cx="0" cy="0"/>
        </a:xfrm>
      </p:grpSpPr>
      <p:sp>
        <p:nvSpPr>
          <p:cNvPr id="2" name="AutoShape 2"/>
          <p:cNvSpPr/>
          <p:nvPr/>
        </p:nvSpPr>
        <p:spPr>
          <a:xfrm>
            <a:off x="0" y="1047750"/>
            <a:ext cx="18288000" cy="0"/>
          </a:xfrm>
          <a:prstGeom prst="line">
            <a:avLst/>
          </a:prstGeom>
          <a:ln w="28575" cap="rnd">
            <a:solidFill>
              <a:srgbClr val="000000"/>
            </a:solidFill>
            <a:prstDash val="solid"/>
            <a:headEnd type="none" w="sm" len="sm"/>
            <a:tailEnd type="none" w="sm" len="sm"/>
          </a:ln>
        </p:spPr>
        <p:txBody>
          <a:bodyPr/>
          <a:lstStyle/>
          <a:p>
            <a:endParaRPr lang="en-US"/>
          </a:p>
        </p:txBody>
      </p:sp>
      <p:sp>
        <p:nvSpPr>
          <p:cNvPr id="3" name="AutoShape 3"/>
          <p:cNvSpPr/>
          <p:nvPr/>
        </p:nvSpPr>
        <p:spPr>
          <a:xfrm rot="5400000">
            <a:off x="12773665" y="5783505"/>
            <a:ext cx="9442934" cy="0"/>
          </a:xfrm>
          <a:prstGeom prst="line">
            <a:avLst/>
          </a:prstGeom>
          <a:ln w="28575" cap="rnd">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17487988" y="4979442"/>
            <a:ext cx="800012" cy="2964431"/>
            <a:chOff x="0" y="0"/>
            <a:chExt cx="4938343" cy="18298954"/>
          </a:xfrm>
        </p:grpSpPr>
        <p:sp>
          <p:nvSpPr>
            <p:cNvPr id="5" name="Freeform 5"/>
            <p:cNvSpPr/>
            <p:nvPr/>
          </p:nvSpPr>
          <p:spPr>
            <a:xfrm>
              <a:off x="72390" y="72390"/>
              <a:ext cx="4793563" cy="18154173"/>
            </a:xfrm>
            <a:custGeom>
              <a:avLst/>
              <a:gdLst/>
              <a:ahLst/>
              <a:cxnLst/>
              <a:rect l="l" t="t" r="r" b="b"/>
              <a:pathLst>
                <a:path w="4793563" h="18154173">
                  <a:moveTo>
                    <a:pt x="0" y="0"/>
                  </a:moveTo>
                  <a:lnTo>
                    <a:pt x="4793563" y="0"/>
                  </a:lnTo>
                  <a:lnTo>
                    <a:pt x="4793563" y="18154173"/>
                  </a:lnTo>
                  <a:lnTo>
                    <a:pt x="0" y="18154173"/>
                  </a:lnTo>
                  <a:lnTo>
                    <a:pt x="0" y="0"/>
                  </a:lnTo>
                  <a:close/>
                </a:path>
              </a:pathLst>
            </a:custGeom>
            <a:solidFill>
              <a:srgbClr val="3777E4"/>
            </a:solidFill>
          </p:spPr>
          <p:txBody>
            <a:bodyPr/>
            <a:lstStyle/>
            <a:p>
              <a:endParaRPr lang="en-US"/>
            </a:p>
          </p:txBody>
        </p:sp>
        <p:sp>
          <p:nvSpPr>
            <p:cNvPr id="6" name="Freeform 6"/>
            <p:cNvSpPr/>
            <p:nvPr/>
          </p:nvSpPr>
          <p:spPr>
            <a:xfrm>
              <a:off x="0" y="0"/>
              <a:ext cx="4938343" cy="18298954"/>
            </a:xfrm>
            <a:custGeom>
              <a:avLst/>
              <a:gdLst/>
              <a:ahLst/>
              <a:cxnLst/>
              <a:rect l="l" t="t" r="r" b="b"/>
              <a:pathLst>
                <a:path w="4938343" h="18298954">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000000"/>
            </a:solidFill>
          </p:spPr>
          <p:txBody>
            <a:bodyPr/>
            <a:lstStyle/>
            <a:p>
              <a:endParaRPr lang="en-US"/>
            </a:p>
          </p:txBody>
        </p:sp>
      </p:grpSp>
      <p:sp>
        <p:nvSpPr>
          <p:cNvPr id="7" name="AutoShape 7"/>
          <p:cNvSpPr/>
          <p:nvPr/>
        </p:nvSpPr>
        <p:spPr>
          <a:xfrm>
            <a:off x="17696885" y="6447369"/>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8" name="AutoShape 8"/>
          <p:cNvSpPr/>
          <p:nvPr/>
        </p:nvSpPr>
        <p:spPr>
          <a:xfrm>
            <a:off x="17696885" y="6321804"/>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9" name="AutoShape 9"/>
          <p:cNvSpPr/>
          <p:nvPr/>
        </p:nvSpPr>
        <p:spPr>
          <a:xfrm>
            <a:off x="17696885" y="6572934"/>
            <a:ext cx="360786" cy="0"/>
          </a:xfrm>
          <a:prstGeom prst="line">
            <a:avLst/>
          </a:prstGeom>
          <a:ln w="28575" cap="rnd">
            <a:solidFill>
              <a:srgbClr val="000000"/>
            </a:solidFill>
            <a:prstDash val="solid"/>
            <a:headEnd type="none" w="sm" len="sm"/>
            <a:tailEnd type="none" w="sm" len="sm"/>
          </a:ln>
        </p:spPr>
        <p:txBody>
          <a:bodyPr/>
          <a:lstStyle/>
          <a:p>
            <a:endParaRPr lang="en-US"/>
          </a:p>
        </p:txBody>
      </p:sp>
      <p:pic>
        <p:nvPicPr>
          <p:cNvPr id="10" name="Picture 10"/>
          <p:cNvPicPr>
            <a:picLocks noChangeAspect="1"/>
          </p:cNvPicPr>
          <p:nvPr/>
        </p:nvPicPr>
        <p:blipFill>
          <a:blip r:embed="rId3"/>
          <a:srcRect l="38" r="92271" b="35919"/>
          <a:stretch>
            <a:fillRect/>
          </a:stretch>
        </p:blipFill>
        <p:spPr>
          <a:xfrm>
            <a:off x="6309744" y="1076325"/>
            <a:ext cx="4256274" cy="8657746"/>
          </a:xfrm>
          <a:prstGeom prst="rect">
            <a:avLst/>
          </a:prstGeom>
        </p:spPr>
      </p:pic>
      <p:sp>
        <p:nvSpPr>
          <p:cNvPr id="11" name="AutoShape 11"/>
          <p:cNvSpPr/>
          <p:nvPr/>
        </p:nvSpPr>
        <p:spPr>
          <a:xfrm>
            <a:off x="4854492" y="6005855"/>
            <a:ext cx="2020348" cy="0"/>
          </a:xfrm>
          <a:prstGeom prst="line">
            <a:avLst/>
          </a:prstGeom>
          <a:ln w="95250" cap="rnd">
            <a:solidFill>
              <a:srgbClr val="FF1616"/>
            </a:solidFill>
            <a:prstDash val="solid"/>
            <a:headEnd type="none" w="sm" len="sm"/>
            <a:tailEnd type="arrow" w="med" len="sm"/>
          </a:ln>
        </p:spPr>
        <p:txBody>
          <a:bodyPr/>
          <a:lstStyle/>
          <a:p>
            <a:endParaRPr lang="en-US"/>
          </a:p>
        </p:txBody>
      </p:sp>
      <p:sp>
        <p:nvSpPr>
          <p:cNvPr id="12" name="AutoShape 12"/>
          <p:cNvSpPr/>
          <p:nvPr/>
        </p:nvSpPr>
        <p:spPr>
          <a:xfrm rot="-10800000">
            <a:off x="10142154" y="5282601"/>
            <a:ext cx="2663821" cy="0"/>
          </a:xfrm>
          <a:prstGeom prst="line">
            <a:avLst/>
          </a:prstGeom>
          <a:ln w="95250" cap="rnd">
            <a:solidFill>
              <a:srgbClr val="FF1616"/>
            </a:solidFill>
            <a:prstDash val="solid"/>
            <a:headEnd type="none" w="sm" len="sm"/>
            <a:tailEnd type="arrow" w="med" len="sm"/>
          </a:ln>
        </p:spPr>
        <p:txBody>
          <a:bodyPr/>
          <a:lstStyle/>
          <a:p>
            <a:endParaRPr lang="en-US"/>
          </a:p>
        </p:txBody>
      </p:sp>
      <p:sp>
        <p:nvSpPr>
          <p:cNvPr id="13" name="AutoShape 13"/>
          <p:cNvSpPr/>
          <p:nvPr/>
        </p:nvSpPr>
        <p:spPr>
          <a:xfrm rot="-10800000">
            <a:off x="10142154" y="6603395"/>
            <a:ext cx="2663821" cy="0"/>
          </a:xfrm>
          <a:prstGeom prst="line">
            <a:avLst/>
          </a:prstGeom>
          <a:ln w="95250" cap="rnd">
            <a:solidFill>
              <a:srgbClr val="FF1616"/>
            </a:solidFill>
            <a:prstDash val="solid"/>
            <a:headEnd type="none" w="sm" len="sm"/>
            <a:tailEnd type="arrow" w="med" len="sm"/>
          </a:ln>
        </p:spPr>
        <p:txBody>
          <a:bodyPr/>
          <a:lstStyle/>
          <a:p>
            <a:endParaRPr lang="en-US"/>
          </a:p>
        </p:txBody>
      </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35823" y="6482243"/>
            <a:ext cx="5173909" cy="1461629"/>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151476" y="7338957"/>
            <a:ext cx="5128691" cy="1448855"/>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06257" y="3241828"/>
            <a:ext cx="5173909" cy="1461629"/>
          </a:xfrm>
          <a:prstGeom prst="rect">
            <a:avLst/>
          </a:prstGeom>
        </p:spPr>
      </p:pic>
      <p:grpSp>
        <p:nvGrpSpPr>
          <p:cNvPr id="17" name="Group 17"/>
          <p:cNvGrpSpPr/>
          <p:nvPr/>
        </p:nvGrpSpPr>
        <p:grpSpPr>
          <a:xfrm>
            <a:off x="15057936" y="3379677"/>
            <a:ext cx="728818" cy="728818"/>
            <a:chOff x="0" y="0"/>
            <a:chExt cx="1913890" cy="1913890"/>
          </a:xfrm>
        </p:grpSpPr>
        <p:sp>
          <p:nvSpPr>
            <p:cNvPr id="18" name="Freeform 1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sp>
        <p:nvSpPr>
          <p:cNvPr id="19" name="TextBox 19"/>
          <p:cNvSpPr txBox="1"/>
          <p:nvPr/>
        </p:nvSpPr>
        <p:spPr>
          <a:xfrm>
            <a:off x="11826258" y="350736"/>
            <a:ext cx="5676018" cy="332740"/>
          </a:xfrm>
          <a:prstGeom prst="rect">
            <a:avLst/>
          </a:prstGeom>
        </p:spPr>
        <p:txBody>
          <a:bodyPr lIns="0" tIns="0" rIns="0" bIns="0" rtlCol="0" anchor="t">
            <a:spAutoFit/>
          </a:bodyPr>
          <a:lstStyle/>
          <a:p>
            <a:pPr algn="r">
              <a:lnSpc>
                <a:spcPts val="2599"/>
              </a:lnSpc>
            </a:pPr>
            <a:r>
              <a:rPr lang="en-US" sz="2599">
                <a:solidFill>
                  <a:srgbClr val="000000"/>
                </a:solidFill>
                <a:latin typeface="Fira Code Bold"/>
              </a:rPr>
              <a:t>COPY AND PASTE</a:t>
            </a:r>
          </a:p>
        </p:txBody>
      </p:sp>
      <p:sp>
        <p:nvSpPr>
          <p:cNvPr id="20" name="TextBox 20"/>
          <p:cNvSpPr txBox="1"/>
          <p:nvPr/>
        </p:nvSpPr>
        <p:spPr>
          <a:xfrm>
            <a:off x="1028700" y="367563"/>
            <a:ext cx="3064723" cy="299085"/>
          </a:xfrm>
          <a:prstGeom prst="rect">
            <a:avLst/>
          </a:prstGeom>
        </p:spPr>
        <p:txBody>
          <a:bodyPr lIns="0" tIns="0" rIns="0" bIns="0" rtlCol="0" anchor="t">
            <a:spAutoFit/>
          </a:bodyPr>
          <a:lstStyle/>
          <a:p>
            <a:pPr>
              <a:lnSpc>
                <a:spcPts val="2399"/>
              </a:lnSpc>
            </a:pPr>
            <a:r>
              <a:rPr lang="en-US" sz="2399" u="sng">
                <a:solidFill>
                  <a:srgbClr val="000000"/>
                </a:solidFill>
                <a:latin typeface="Roboto Mono Regular"/>
              </a:rPr>
              <a:t>Page 11</a:t>
            </a:r>
          </a:p>
        </p:txBody>
      </p:sp>
      <p:sp>
        <p:nvSpPr>
          <p:cNvPr id="21" name="TextBox 21"/>
          <p:cNvSpPr txBox="1"/>
          <p:nvPr/>
        </p:nvSpPr>
        <p:spPr>
          <a:xfrm>
            <a:off x="2186964" y="5273076"/>
            <a:ext cx="2667527" cy="1299858"/>
          </a:xfrm>
          <a:prstGeom prst="rect">
            <a:avLst/>
          </a:prstGeom>
        </p:spPr>
        <p:txBody>
          <a:bodyPr lIns="0" tIns="0" rIns="0" bIns="0" rtlCol="0" anchor="t">
            <a:spAutoFit/>
          </a:bodyPr>
          <a:lstStyle/>
          <a:p>
            <a:pPr algn="l">
              <a:lnSpc>
                <a:spcPts val="7411"/>
              </a:lnSpc>
            </a:pPr>
            <a:r>
              <a:rPr lang="en-US" sz="5294">
                <a:solidFill>
                  <a:srgbClr val="000000"/>
                </a:solidFill>
                <a:latin typeface="Open Sans Light Bold"/>
              </a:rPr>
              <a:t>Paste </a:t>
            </a:r>
          </a:p>
          <a:p>
            <a:pPr>
              <a:lnSpc>
                <a:spcPts val="3047"/>
              </a:lnSpc>
            </a:pPr>
            <a:endParaRPr lang="en-US" sz="5294">
              <a:solidFill>
                <a:srgbClr val="000000"/>
              </a:solidFill>
              <a:latin typeface="Open Sans Light Bold"/>
            </a:endParaRPr>
          </a:p>
        </p:txBody>
      </p:sp>
      <p:sp>
        <p:nvSpPr>
          <p:cNvPr id="22" name="TextBox 22"/>
          <p:cNvSpPr txBox="1"/>
          <p:nvPr/>
        </p:nvSpPr>
        <p:spPr>
          <a:xfrm>
            <a:off x="15204163" y="3077625"/>
            <a:ext cx="436364" cy="1270059"/>
          </a:xfrm>
          <a:prstGeom prst="rect">
            <a:avLst/>
          </a:prstGeom>
        </p:spPr>
        <p:txBody>
          <a:bodyPr lIns="0" tIns="0" rIns="0" bIns="0" rtlCol="0" anchor="t">
            <a:spAutoFit/>
          </a:bodyPr>
          <a:lstStyle/>
          <a:p>
            <a:pPr algn="ctr">
              <a:lnSpc>
                <a:spcPts val="10321"/>
              </a:lnSpc>
            </a:pPr>
            <a:r>
              <a:rPr lang="en-US" sz="7372">
                <a:solidFill>
                  <a:srgbClr val="000000"/>
                </a:solidFill>
                <a:latin typeface="Josefin Sans Regular"/>
              </a:rPr>
              <a:t>x</a:t>
            </a:r>
          </a:p>
        </p:txBody>
      </p:sp>
      <p:sp>
        <p:nvSpPr>
          <p:cNvPr id="23" name="TextBox 23"/>
          <p:cNvSpPr txBox="1"/>
          <p:nvPr/>
        </p:nvSpPr>
        <p:spPr>
          <a:xfrm>
            <a:off x="13612640" y="6217029"/>
            <a:ext cx="2667527" cy="1299858"/>
          </a:xfrm>
          <a:prstGeom prst="rect">
            <a:avLst/>
          </a:prstGeom>
        </p:spPr>
        <p:txBody>
          <a:bodyPr lIns="0" tIns="0" rIns="0" bIns="0" rtlCol="0" anchor="t">
            <a:spAutoFit/>
          </a:bodyPr>
          <a:lstStyle/>
          <a:p>
            <a:pPr algn="l">
              <a:lnSpc>
                <a:spcPts val="7411"/>
              </a:lnSpc>
            </a:pPr>
            <a:r>
              <a:rPr lang="en-US" sz="5294">
                <a:solidFill>
                  <a:srgbClr val="000000"/>
                </a:solidFill>
                <a:latin typeface="Open Sans Light Bold"/>
              </a:rPr>
              <a:t>Copy</a:t>
            </a:r>
          </a:p>
          <a:p>
            <a:pPr>
              <a:lnSpc>
                <a:spcPts val="3047"/>
              </a:lnSpc>
            </a:pPr>
            <a:endParaRPr lang="en-US" sz="5294">
              <a:solidFill>
                <a:srgbClr val="000000"/>
              </a:solidFill>
              <a:latin typeface="Open Sans Light Bold"/>
            </a:endParaRPr>
          </a:p>
        </p:txBody>
      </p:sp>
      <p:sp>
        <p:nvSpPr>
          <p:cNvPr id="24" name="TextBox 24"/>
          <p:cNvSpPr txBox="1"/>
          <p:nvPr/>
        </p:nvSpPr>
        <p:spPr>
          <a:xfrm>
            <a:off x="13612640" y="4874667"/>
            <a:ext cx="2667527" cy="1299858"/>
          </a:xfrm>
          <a:prstGeom prst="rect">
            <a:avLst/>
          </a:prstGeom>
        </p:spPr>
        <p:txBody>
          <a:bodyPr lIns="0" tIns="0" rIns="0" bIns="0" rtlCol="0" anchor="t">
            <a:spAutoFit/>
          </a:bodyPr>
          <a:lstStyle/>
          <a:p>
            <a:pPr algn="l">
              <a:lnSpc>
                <a:spcPts val="7411"/>
              </a:lnSpc>
            </a:pPr>
            <a:r>
              <a:rPr lang="en-US" sz="5294">
                <a:solidFill>
                  <a:srgbClr val="000000"/>
                </a:solidFill>
                <a:latin typeface="Open Sans Light Bold"/>
              </a:rPr>
              <a:t>Cut</a:t>
            </a:r>
          </a:p>
          <a:p>
            <a:pPr>
              <a:lnSpc>
                <a:spcPts val="3047"/>
              </a:lnSpc>
            </a:pPr>
            <a:endParaRPr lang="en-US" sz="5294">
              <a:solidFill>
                <a:srgbClr val="000000"/>
              </a:solidFill>
              <a:latin typeface="Open Sans Light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5D6F4"/>
        </a:solidFill>
        <a:effectLst/>
      </p:bgPr>
    </p:bg>
    <p:spTree>
      <p:nvGrpSpPr>
        <p:cNvPr id="1" name=""/>
        <p:cNvGrpSpPr/>
        <p:nvPr/>
      </p:nvGrpSpPr>
      <p:grpSpPr>
        <a:xfrm>
          <a:off x="0" y="0"/>
          <a:ext cx="0" cy="0"/>
          <a:chOff x="0" y="0"/>
          <a:chExt cx="0" cy="0"/>
        </a:xfrm>
      </p:grpSpPr>
      <p:sp>
        <p:nvSpPr>
          <p:cNvPr id="2" name="AutoShape 2"/>
          <p:cNvSpPr/>
          <p:nvPr/>
        </p:nvSpPr>
        <p:spPr>
          <a:xfrm>
            <a:off x="0" y="1047750"/>
            <a:ext cx="18288000" cy="0"/>
          </a:xfrm>
          <a:prstGeom prst="line">
            <a:avLst/>
          </a:prstGeom>
          <a:ln w="28575" cap="rnd">
            <a:solidFill>
              <a:srgbClr val="000000"/>
            </a:solidFill>
            <a:prstDash val="solid"/>
            <a:headEnd type="none" w="sm" len="sm"/>
            <a:tailEnd type="none" w="sm" len="sm"/>
          </a:ln>
        </p:spPr>
        <p:txBody>
          <a:bodyPr/>
          <a:lstStyle/>
          <a:p>
            <a:endParaRPr lang="en-US"/>
          </a:p>
        </p:txBody>
      </p:sp>
      <p:sp>
        <p:nvSpPr>
          <p:cNvPr id="3" name="AutoShape 3"/>
          <p:cNvSpPr/>
          <p:nvPr/>
        </p:nvSpPr>
        <p:spPr>
          <a:xfrm rot="5400000">
            <a:off x="12773665" y="5783505"/>
            <a:ext cx="9442934" cy="0"/>
          </a:xfrm>
          <a:prstGeom prst="line">
            <a:avLst/>
          </a:prstGeom>
          <a:ln w="28575" cap="rnd">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17487988" y="4979442"/>
            <a:ext cx="800012" cy="2964431"/>
            <a:chOff x="0" y="0"/>
            <a:chExt cx="4938343" cy="18298954"/>
          </a:xfrm>
        </p:grpSpPr>
        <p:sp>
          <p:nvSpPr>
            <p:cNvPr id="5" name="Freeform 5"/>
            <p:cNvSpPr/>
            <p:nvPr/>
          </p:nvSpPr>
          <p:spPr>
            <a:xfrm>
              <a:off x="72390" y="72390"/>
              <a:ext cx="4793563" cy="18154173"/>
            </a:xfrm>
            <a:custGeom>
              <a:avLst/>
              <a:gdLst/>
              <a:ahLst/>
              <a:cxnLst/>
              <a:rect l="l" t="t" r="r" b="b"/>
              <a:pathLst>
                <a:path w="4793563" h="18154173">
                  <a:moveTo>
                    <a:pt x="0" y="0"/>
                  </a:moveTo>
                  <a:lnTo>
                    <a:pt x="4793563" y="0"/>
                  </a:lnTo>
                  <a:lnTo>
                    <a:pt x="4793563" y="18154173"/>
                  </a:lnTo>
                  <a:lnTo>
                    <a:pt x="0" y="18154173"/>
                  </a:lnTo>
                  <a:lnTo>
                    <a:pt x="0" y="0"/>
                  </a:lnTo>
                  <a:close/>
                </a:path>
              </a:pathLst>
            </a:custGeom>
            <a:solidFill>
              <a:srgbClr val="3777E4"/>
            </a:solidFill>
          </p:spPr>
          <p:txBody>
            <a:bodyPr/>
            <a:lstStyle/>
            <a:p>
              <a:endParaRPr lang="en-US"/>
            </a:p>
          </p:txBody>
        </p:sp>
        <p:sp>
          <p:nvSpPr>
            <p:cNvPr id="6" name="Freeform 6"/>
            <p:cNvSpPr/>
            <p:nvPr/>
          </p:nvSpPr>
          <p:spPr>
            <a:xfrm>
              <a:off x="0" y="0"/>
              <a:ext cx="4938343" cy="18298954"/>
            </a:xfrm>
            <a:custGeom>
              <a:avLst/>
              <a:gdLst/>
              <a:ahLst/>
              <a:cxnLst/>
              <a:rect l="l" t="t" r="r" b="b"/>
              <a:pathLst>
                <a:path w="4938343" h="18298954">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000000"/>
            </a:solidFill>
          </p:spPr>
          <p:txBody>
            <a:bodyPr/>
            <a:lstStyle/>
            <a:p>
              <a:endParaRPr lang="en-US"/>
            </a:p>
          </p:txBody>
        </p:sp>
      </p:grpSp>
      <p:sp>
        <p:nvSpPr>
          <p:cNvPr id="7" name="AutoShape 7"/>
          <p:cNvSpPr/>
          <p:nvPr/>
        </p:nvSpPr>
        <p:spPr>
          <a:xfrm>
            <a:off x="17696885" y="6447369"/>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8" name="AutoShape 8"/>
          <p:cNvSpPr/>
          <p:nvPr/>
        </p:nvSpPr>
        <p:spPr>
          <a:xfrm>
            <a:off x="17696885" y="6321804"/>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9" name="AutoShape 9"/>
          <p:cNvSpPr/>
          <p:nvPr/>
        </p:nvSpPr>
        <p:spPr>
          <a:xfrm>
            <a:off x="17696885" y="6572934"/>
            <a:ext cx="360786" cy="0"/>
          </a:xfrm>
          <a:prstGeom prst="line">
            <a:avLst/>
          </a:prstGeom>
          <a:ln w="28575" cap="rnd">
            <a:solidFill>
              <a:srgbClr val="000000"/>
            </a:solidFill>
            <a:prstDash val="solid"/>
            <a:headEnd type="none" w="sm" len="sm"/>
            <a:tailEnd type="none" w="sm" len="sm"/>
          </a:ln>
        </p:spPr>
        <p:txBody>
          <a:bodyPr/>
          <a:lstStyle/>
          <a:p>
            <a:endParaRPr lang="en-US"/>
          </a:p>
        </p:txBody>
      </p:sp>
      <p:pic>
        <p:nvPicPr>
          <p:cNvPr id="10" name="Picture 10"/>
          <p:cNvPicPr>
            <a:picLocks noChangeAspect="1"/>
          </p:cNvPicPr>
          <p:nvPr/>
        </p:nvPicPr>
        <p:blipFill>
          <a:blip r:embed="rId3"/>
          <a:srcRect l="17793" t="5410" r="50000" b="31323"/>
          <a:stretch>
            <a:fillRect/>
          </a:stretch>
        </p:blipFill>
        <p:spPr>
          <a:xfrm>
            <a:off x="1028700" y="1239087"/>
            <a:ext cx="7973773" cy="8810634"/>
          </a:xfrm>
          <a:prstGeom prst="rect">
            <a:avLst/>
          </a:prstGeom>
        </p:spPr>
      </p:pic>
      <p:sp>
        <p:nvSpPr>
          <p:cNvPr id="11" name="TextBox 11"/>
          <p:cNvSpPr txBox="1"/>
          <p:nvPr/>
        </p:nvSpPr>
        <p:spPr>
          <a:xfrm>
            <a:off x="11826258" y="350736"/>
            <a:ext cx="5676018" cy="332740"/>
          </a:xfrm>
          <a:prstGeom prst="rect">
            <a:avLst/>
          </a:prstGeom>
        </p:spPr>
        <p:txBody>
          <a:bodyPr lIns="0" tIns="0" rIns="0" bIns="0" rtlCol="0" anchor="t">
            <a:spAutoFit/>
          </a:bodyPr>
          <a:lstStyle/>
          <a:p>
            <a:pPr algn="r">
              <a:lnSpc>
                <a:spcPts val="2599"/>
              </a:lnSpc>
            </a:pPr>
            <a:r>
              <a:rPr lang="en-US" sz="2599">
                <a:solidFill>
                  <a:srgbClr val="000000"/>
                </a:solidFill>
                <a:latin typeface="Fira Code Bold"/>
              </a:rPr>
              <a:t>EXERCISE 1: COPY AND PASTE</a:t>
            </a:r>
          </a:p>
        </p:txBody>
      </p:sp>
      <p:sp>
        <p:nvSpPr>
          <p:cNvPr id="12" name="TextBox 12"/>
          <p:cNvSpPr txBox="1"/>
          <p:nvPr/>
        </p:nvSpPr>
        <p:spPr>
          <a:xfrm>
            <a:off x="1028700" y="367563"/>
            <a:ext cx="3064723" cy="299085"/>
          </a:xfrm>
          <a:prstGeom prst="rect">
            <a:avLst/>
          </a:prstGeom>
        </p:spPr>
        <p:txBody>
          <a:bodyPr lIns="0" tIns="0" rIns="0" bIns="0" rtlCol="0" anchor="t">
            <a:spAutoFit/>
          </a:bodyPr>
          <a:lstStyle/>
          <a:p>
            <a:pPr>
              <a:lnSpc>
                <a:spcPts val="2399"/>
              </a:lnSpc>
            </a:pPr>
            <a:r>
              <a:rPr lang="en-US" sz="2399" u="sng">
                <a:solidFill>
                  <a:srgbClr val="000000"/>
                </a:solidFill>
                <a:latin typeface="Roboto Mono Regular"/>
              </a:rPr>
              <a:t>Page 12</a:t>
            </a:r>
          </a:p>
        </p:txBody>
      </p:sp>
      <p:grpSp>
        <p:nvGrpSpPr>
          <p:cNvPr id="13" name="Group 13"/>
          <p:cNvGrpSpPr/>
          <p:nvPr/>
        </p:nvGrpSpPr>
        <p:grpSpPr>
          <a:xfrm>
            <a:off x="9565727" y="4159408"/>
            <a:ext cx="7278372" cy="2969992"/>
            <a:chOff x="0" y="0"/>
            <a:chExt cx="47960482" cy="19570620"/>
          </a:xfrm>
        </p:grpSpPr>
        <p:sp>
          <p:nvSpPr>
            <p:cNvPr id="14" name="Freeform 14"/>
            <p:cNvSpPr/>
            <p:nvPr/>
          </p:nvSpPr>
          <p:spPr>
            <a:xfrm>
              <a:off x="72390" y="72390"/>
              <a:ext cx="47815701" cy="19425840"/>
            </a:xfrm>
            <a:custGeom>
              <a:avLst/>
              <a:gdLst/>
              <a:ahLst/>
              <a:cxnLst/>
              <a:rect l="l" t="t" r="r" b="b"/>
              <a:pathLst>
                <a:path w="47815701" h="19425840">
                  <a:moveTo>
                    <a:pt x="0" y="0"/>
                  </a:moveTo>
                  <a:lnTo>
                    <a:pt x="47815701" y="0"/>
                  </a:lnTo>
                  <a:lnTo>
                    <a:pt x="47815701" y="19425840"/>
                  </a:lnTo>
                  <a:lnTo>
                    <a:pt x="0" y="19425840"/>
                  </a:lnTo>
                  <a:lnTo>
                    <a:pt x="0" y="0"/>
                  </a:lnTo>
                  <a:close/>
                </a:path>
              </a:pathLst>
            </a:custGeom>
            <a:solidFill>
              <a:srgbClr val="3777E4"/>
            </a:solidFill>
          </p:spPr>
          <p:txBody>
            <a:bodyPr/>
            <a:lstStyle/>
            <a:p>
              <a:endParaRPr lang="en-US"/>
            </a:p>
          </p:txBody>
        </p:sp>
        <p:sp>
          <p:nvSpPr>
            <p:cNvPr id="15" name="Freeform 15"/>
            <p:cNvSpPr/>
            <p:nvPr/>
          </p:nvSpPr>
          <p:spPr>
            <a:xfrm>
              <a:off x="0" y="0"/>
              <a:ext cx="47960483" cy="19570621"/>
            </a:xfrm>
            <a:custGeom>
              <a:avLst/>
              <a:gdLst/>
              <a:ahLst/>
              <a:cxnLst/>
              <a:rect l="l" t="t" r="r" b="b"/>
              <a:pathLst>
                <a:path w="47960483" h="19570621">
                  <a:moveTo>
                    <a:pt x="47815702" y="19425841"/>
                  </a:moveTo>
                  <a:lnTo>
                    <a:pt x="47960483" y="19425841"/>
                  </a:lnTo>
                  <a:lnTo>
                    <a:pt x="47960483" y="19570621"/>
                  </a:lnTo>
                  <a:lnTo>
                    <a:pt x="47815702" y="19570621"/>
                  </a:lnTo>
                  <a:lnTo>
                    <a:pt x="47815702" y="19425841"/>
                  </a:lnTo>
                  <a:close/>
                  <a:moveTo>
                    <a:pt x="0" y="144780"/>
                  </a:moveTo>
                  <a:lnTo>
                    <a:pt x="144780" y="144780"/>
                  </a:lnTo>
                  <a:lnTo>
                    <a:pt x="144780" y="19425841"/>
                  </a:lnTo>
                  <a:lnTo>
                    <a:pt x="0" y="19425841"/>
                  </a:lnTo>
                  <a:lnTo>
                    <a:pt x="0" y="144780"/>
                  </a:lnTo>
                  <a:close/>
                  <a:moveTo>
                    <a:pt x="0" y="19425841"/>
                  </a:moveTo>
                  <a:lnTo>
                    <a:pt x="144780" y="19425841"/>
                  </a:lnTo>
                  <a:lnTo>
                    <a:pt x="144780" y="19570621"/>
                  </a:lnTo>
                  <a:lnTo>
                    <a:pt x="0" y="19570621"/>
                  </a:lnTo>
                  <a:lnTo>
                    <a:pt x="0" y="19425841"/>
                  </a:lnTo>
                  <a:close/>
                  <a:moveTo>
                    <a:pt x="47815702" y="144780"/>
                  </a:moveTo>
                  <a:lnTo>
                    <a:pt x="47960483" y="144780"/>
                  </a:lnTo>
                  <a:lnTo>
                    <a:pt x="47960483" y="19425841"/>
                  </a:lnTo>
                  <a:lnTo>
                    <a:pt x="47815702" y="19425841"/>
                  </a:lnTo>
                  <a:lnTo>
                    <a:pt x="47815702" y="144780"/>
                  </a:lnTo>
                  <a:close/>
                  <a:moveTo>
                    <a:pt x="144780" y="19425841"/>
                  </a:moveTo>
                  <a:lnTo>
                    <a:pt x="47815702" y="19425841"/>
                  </a:lnTo>
                  <a:lnTo>
                    <a:pt x="47815702" y="19570621"/>
                  </a:lnTo>
                  <a:lnTo>
                    <a:pt x="144780" y="19570621"/>
                  </a:lnTo>
                  <a:lnTo>
                    <a:pt x="144780" y="19425841"/>
                  </a:lnTo>
                  <a:close/>
                  <a:moveTo>
                    <a:pt x="47815702" y="0"/>
                  </a:moveTo>
                  <a:lnTo>
                    <a:pt x="47960483" y="0"/>
                  </a:lnTo>
                  <a:lnTo>
                    <a:pt x="47960483" y="144780"/>
                  </a:lnTo>
                  <a:lnTo>
                    <a:pt x="47815702" y="144780"/>
                  </a:lnTo>
                  <a:lnTo>
                    <a:pt x="47815702" y="0"/>
                  </a:lnTo>
                  <a:close/>
                  <a:moveTo>
                    <a:pt x="0" y="0"/>
                  </a:moveTo>
                  <a:lnTo>
                    <a:pt x="144780" y="0"/>
                  </a:lnTo>
                  <a:lnTo>
                    <a:pt x="144780" y="144780"/>
                  </a:lnTo>
                  <a:lnTo>
                    <a:pt x="0" y="144780"/>
                  </a:lnTo>
                  <a:lnTo>
                    <a:pt x="0" y="0"/>
                  </a:lnTo>
                  <a:close/>
                  <a:moveTo>
                    <a:pt x="144780" y="0"/>
                  </a:moveTo>
                  <a:lnTo>
                    <a:pt x="47815702" y="0"/>
                  </a:lnTo>
                  <a:lnTo>
                    <a:pt x="47815702" y="144780"/>
                  </a:lnTo>
                  <a:lnTo>
                    <a:pt x="144780" y="144780"/>
                  </a:lnTo>
                  <a:lnTo>
                    <a:pt x="144780" y="0"/>
                  </a:lnTo>
                  <a:close/>
                </a:path>
              </a:pathLst>
            </a:custGeom>
            <a:solidFill>
              <a:srgbClr val="000000"/>
            </a:solidFill>
          </p:spPr>
          <p:txBody>
            <a:bodyPr/>
            <a:lstStyle/>
            <a:p>
              <a:endParaRPr lang="en-US"/>
            </a:p>
          </p:txBody>
        </p:sp>
      </p:grpSp>
      <p:grpSp>
        <p:nvGrpSpPr>
          <p:cNvPr id="16" name="Group 16"/>
          <p:cNvGrpSpPr/>
          <p:nvPr/>
        </p:nvGrpSpPr>
        <p:grpSpPr>
          <a:xfrm>
            <a:off x="9565727" y="4159408"/>
            <a:ext cx="7078985" cy="2623541"/>
            <a:chOff x="0" y="0"/>
            <a:chExt cx="46646633" cy="17287697"/>
          </a:xfrm>
        </p:grpSpPr>
        <p:sp>
          <p:nvSpPr>
            <p:cNvPr id="17" name="Freeform 17"/>
            <p:cNvSpPr/>
            <p:nvPr/>
          </p:nvSpPr>
          <p:spPr>
            <a:xfrm>
              <a:off x="72390" y="72390"/>
              <a:ext cx="46501852" cy="17142917"/>
            </a:xfrm>
            <a:custGeom>
              <a:avLst/>
              <a:gdLst/>
              <a:ahLst/>
              <a:cxnLst/>
              <a:rect l="l" t="t" r="r" b="b"/>
              <a:pathLst>
                <a:path w="46501852" h="17142917">
                  <a:moveTo>
                    <a:pt x="0" y="0"/>
                  </a:moveTo>
                  <a:lnTo>
                    <a:pt x="46501852" y="0"/>
                  </a:lnTo>
                  <a:lnTo>
                    <a:pt x="46501852" y="17142917"/>
                  </a:lnTo>
                  <a:lnTo>
                    <a:pt x="0" y="17142917"/>
                  </a:lnTo>
                  <a:lnTo>
                    <a:pt x="0" y="0"/>
                  </a:lnTo>
                  <a:close/>
                </a:path>
              </a:pathLst>
            </a:custGeom>
            <a:solidFill>
              <a:srgbClr val="FFFFFF"/>
            </a:solidFill>
          </p:spPr>
          <p:txBody>
            <a:bodyPr/>
            <a:lstStyle/>
            <a:p>
              <a:endParaRPr lang="en-US"/>
            </a:p>
          </p:txBody>
        </p:sp>
        <p:sp>
          <p:nvSpPr>
            <p:cNvPr id="18" name="Freeform 18"/>
            <p:cNvSpPr/>
            <p:nvPr/>
          </p:nvSpPr>
          <p:spPr>
            <a:xfrm>
              <a:off x="0" y="0"/>
              <a:ext cx="46646632" cy="17287697"/>
            </a:xfrm>
            <a:custGeom>
              <a:avLst/>
              <a:gdLst/>
              <a:ahLst/>
              <a:cxnLst/>
              <a:rect l="l" t="t" r="r" b="b"/>
              <a:pathLst>
                <a:path w="46646632" h="17287697">
                  <a:moveTo>
                    <a:pt x="46501853" y="17142918"/>
                  </a:moveTo>
                  <a:lnTo>
                    <a:pt x="46646632" y="17142918"/>
                  </a:lnTo>
                  <a:lnTo>
                    <a:pt x="46646632" y="17287697"/>
                  </a:lnTo>
                  <a:lnTo>
                    <a:pt x="46501853" y="17287697"/>
                  </a:lnTo>
                  <a:lnTo>
                    <a:pt x="46501853" y="17142918"/>
                  </a:lnTo>
                  <a:close/>
                  <a:moveTo>
                    <a:pt x="0" y="144780"/>
                  </a:moveTo>
                  <a:lnTo>
                    <a:pt x="144780" y="144780"/>
                  </a:lnTo>
                  <a:lnTo>
                    <a:pt x="144780" y="17142918"/>
                  </a:lnTo>
                  <a:lnTo>
                    <a:pt x="0" y="17142918"/>
                  </a:lnTo>
                  <a:lnTo>
                    <a:pt x="0" y="144780"/>
                  </a:lnTo>
                  <a:close/>
                  <a:moveTo>
                    <a:pt x="0" y="17142918"/>
                  </a:moveTo>
                  <a:lnTo>
                    <a:pt x="144780" y="17142918"/>
                  </a:lnTo>
                  <a:lnTo>
                    <a:pt x="144780" y="17287697"/>
                  </a:lnTo>
                  <a:lnTo>
                    <a:pt x="0" y="17287697"/>
                  </a:lnTo>
                  <a:lnTo>
                    <a:pt x="0" y="17142918"/>
                  </a:lnTo>
                  <a:close/>
                  <a:moveTo>
                    <a:pt x="46501853" y="144780"/>
                  </a:moveTo>
                  <a:lnTo>
                    <a:pt x="46646632" y="144780"/>
                  </a:lnTo>
                  <a:lnTo>
                    <a:pt x="46646632" y="17142918"/>
                  </a:lnTo>
                  <a:lnTo>
                    <a:pt x="46501853" y="17142918"/>
                  </a:lnTo>
                  <a:lnTo>
                    <a:pt x="46501853" y="144780"/>
                  </a:lnTo>
                  <a:close/>
                  <a:moveTo>
                    <a:pt x="144780" y="17142918"/>
                  </a:moveTo>
                  <a:lnTo>
                    <a:pt x="46501853" y="17142918"/>
                  </a:lnTo>
                  <a:lnTo>
                    <a:pt x="46501853" y="17287697"/>
                  </a:lnTo>
                  <a:lnTo>
                    <a:pt x="144780" y="17287697"/>
                  </a:lnTo>
                  <a:lnTo>
                    <a:pt x="144780" y="17142918"/>
                  </a:lnTo>
                  <a:close/>
                  <a:moveTo>
                    <a:pt x="46501853" y="0"/>
                  </a:moveTo>
                  <a:lnTo>
                    <a:pt x="46646632" y="0"/>
                  </a:lnTo>
                  <a:lnTo>
                    <a:pt x="46646632" y="144780"/>
                  </a:lnTo>
                  <a:lnTo>
                    <a:pt x="46501853" y="144780"/>
                  </a:lnTo>
                  <a:lnTo>
                    <a:pt x="46501853" y="0"/>
                  </a:lnTo>
                  <a:close/>
                  <a:moveTo>
                    <a:pt x="0" y="0"/>
                  </a:moveTo>
                  <a:lnTo>
                    <a:pt x="144780" y="0"/>
                  </a:lnTo>
                  <a:lnTo>
                    <a:pt x="144780" y="144780"/>
                  </a:lnTo>
                  <a:lnTo>
                    <a:pt x="0" y="144780"/>
                  </a:lnTo>
                  <a:lnTo>
                    <a:pt x="0" y="0"/>
                  </a:lnTo>
                  <a:close/>
                  <a:moveTo>
                    <a:pt x="144780" y="0"/>
                  </a:moveTo>
                  <a:lnTo>
                    <a:pt x="46501853" y="0"/>
                  </a:lnTo>
                  <a:lnTo>
                    <a:pt x="46501853" y="144780"/>
                  </a:lnTo>
                  <a:lnTo>
                    <a:pt x="144780" y="144780"/>
                  </a:lnTo>
                  <a:lnTo>
                    <a:pt x="144780" y="0"/>
                  </a:lnTo>
                  <a:close/>
                </a:path>
              </a:pathLst>
            </a:custGeom>
            <a:solidFill>
              <a:srgbClr val="000000"/>
            </a:solidFill>
          </p:spPr>
          <p:txBody>
            <a:bodyPr/>
            <a:lstStyle/>
            <a:p>
              <a:endParaRPr lang="en-US"/>
            </a:p>
          </p:txBody>
        </p:sp>
      </p:grpSp>
      <p:sp>
        <p:nvSpPr>
          <p:cNvPr id="19" name="TextBox 19"/>
          <p:cNvSpPr txBox="1"/>
          <p:nvPr/>
        </p:nvSpPr>
        <p:spPr>
          <a:xfrm>
            <a:off x="9707293" y="4963024"/>
            <a:ext cx="6937420" cy="1526541"/>
          </a:xfrm>
          <a:prstGeom prst="rect">
            <a:avLst/>
          </a:prstGeom>
        </p:spPr>
        <p:txBody>
          <a:bodyPr lIns="0" tIns="0" rIns="0" bIns="0" rtlCol="0" anchor="t">
            <a:spAutoFit/>
          </a:bodyPr>
          <a:lstStyle/>
          <a:p>
            <a:pPr marL="626106" lvl="1" indent="-313053">
              <a:lnSpc>
                <a:spcPts val="4059"/>
              </a:lnSpc>
              <a:buFont typeface="Arial"/>
              <a:buChar char="•"/>
            </a:pPr>
            <a:r>
              <a:rPr lang="en-US" sz="2899">
                <a:solidFill>
                  <a:srgbClr val="000000"/>
                </a:solidFill>
                <a:latin typeface="Fira Code"/>
              </a:rPr>
              <a:t>Select the sentence.</a:t>
            </a:r>
          </a:p>
          <a:p>
            <a:pPr marL="626106" lvl="1" indent="-313053">
              <a:lnSpc>
                <a:spcPts val="4059"/>
              </a:lnSpc>
              <a:buFont typeface="Arial"/>
              <a:buChar char="•"/>
            </a:pPr>
            <a:r>
              <a:rPr lang="en-US" sz="2899">
                <a:solidFill>
                  <a:srgbClr val="000000"/>
                </a:solidFill>
                <a:latin typeface="Fira Code"/>
              </a:rPr>
              <a:t>Copy it.</a:t>
            </a:r>
          </a:p>
          <a:p>
            <a:pPr marL="626106" lvl="1" indent="-313053">
              <a:lnSpc>
                <a:spcPts val="4059"/>
              </a:lnSpc>
              <a:buFont typeface="Arial"/>
              <a:buChar char="•"/>
            </a:pPr>
            <a:r>
              <a:rPr lang="en-US" sz="2899">
                <a:solidFill>
                  <a:srgbClr val="000000"/>
                </a:solidFill>
                <a:latin typeface="Fira Code"/>
              </a:rPr>
              <a:t>Paste it 3 times.</a:t>
            </a:r>
          </a:p>
        </p:txBody>
      </p:sp>
      <p:sp>
        <p:nvSpPr>
          <p:cNvPr id="20" name="TextBox 20"/>
          <p:cNvSpPr txBox="1"/>
          <p:nvPr/>
        </p:nvSpPr>
        <p:spPr>
          <a:xfrm>
            <a:off x="9707293" y="4369134"/>
            <a:ext cx="7552007" cy="497841"/>
          </a:xfrm>
          <a:prstGeom prst="rect">
            <a:avLst/>
          </a:prstGeom>
        </p:spPr>
        <p:txBody>
          <a:bodyPr lIns="0" tIns="0" rIns="0" bIns="0" rtlCol="0" anchor="t">
            <a:spAutoFit/>
          </a:bodyPr>
          <a:lstStyle/>
          <a:p>
            <a:pPr>
              <a:lnSpc>
                <a:spcPts val="4059"/>
              </a:lnSpc>
            </a:pPr>
            <a:r>
              <a:rPr lang="en-US" sz="2899">
                <a:solidFill>
                  <a:srgbClr val="000000"/>
                </a:solidFill>
                <a:latin typeface="Roboto Mono Regular Bold"/>
              </a:rPr>
              <a:t>EXERCISE 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5D6F4"/>
        </a:solidFill>
        <a:effectLst/>
      </p:bgPr>
    </p:bg>
    <p:spTree>
      <p:nvGrpSpPr>
        <p:cNvPr id="1" name=""/>
        <p:cNvGrpSpPr/>
        <p:nvPr/>
      </p:nvGrpSpPr>
      <p:grpSpPr>
        <a:xfrm>
          <a:off x="0" y="0"/>
          <a:ext cx="0" cy="0"/>
          <a:chOff x="0" y="0"/>
          <a:chExt cx="0" cy="0"/>
        </a:xfrm>
      </p:grpSpPr>
      <p:sp>
        <p:nvSpPr>
          <p:cNvPr id="2" name="AutoShape 2"/>
          <p:cNvSpPr/>
          <p:nvPr/>
        </p:nvSpPr>
        <p:spPr>
          <a:xfrm>
            <a:off x="0" y="1047750"/>
            <a:ext cx="18288000" cy="0"/>
          </a:xfrm>
          <a:prstGeom prst="line">
            <a:avLst/>
          </a:prstGeom>
          <a:ln w="28575" cap="rnd">
            <a:solidFill>
              <a:srgbClr val="000000"/>
            </a:solidFill>
            <a:prstDash val="solid"/>
            <a:headEnd type="none" w="sm" len="sm"/>
            <a:tailEnd type="none" w="sm" len="sm"/>
          </a:ln>
        </p:spPr>
        <p:txBody>
          <a:bodyPr/>
          <a:lstStyle/>
          <a:p>
            <a:endParaRPr lang="en-US"/>
          </a:p>
        </p:txBody>
      </p:sp>
      <p:sp>
        <p:nvSpPr>
          <p:cNvPr id="3" name="AutoShape 3"/>
          <p:cNvSpPr/>
          <p:nvPr/>
        </p:nvSpPr>
        <p:spPr>
          <a:xfrm rot="5400000">
            <a:off x="12773665" y="5783505"/>
            <a:ext cx="9442934" cy="0"/>
          </a:xfrm>
          <a:prstGeom prst="line">
            <a:avLst/>
          </a:prstGeom>
          <a:ln w="28575" cap="rnd">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17487988" y="4979442"/>
            <a:ext cx="800012" cy="2964431"/>
            <a:chOff x="0" y="0"/>
            <a:chExt cx="4938343" cy="18298954"/>
          </a:xfrm>
        </p:grpSpPr>
        <p:sp>
          <p:nvSpPr>
            <p:cNvPr id="5" name="Freeform 5"/>
            <p:cNvSpPr/>
            <p:nvPr/>
          </p:nvSpPr>
          <p:spPr>
            <a:xfrm>
              <a:off x="72390" y="72390"/>
              <a:ext cx="4793563" cy="18154173"/>
            </a:xfrm>
            <a:custGeom>
              <a:avLst/>
              <a:gdLst/>
              <a:ahLst/>
              <a:cxnLst/>
              <a:rect l="l" t="t" r="r" b="b"/>
              <a:pathLst>
                <a:path w="4793563" h="18154173">
                  <a:moveTo>
                    <a:pt x="0" y="0"/>
                  </a:moveTo>
                  <a:lnTo>
                    <a:pt x="4793563" y="0"/>
                  </a:lnTo>
                  <a:lnTo>
                    <a:pt x="4793563" y="18154173"/>
                  </a:lnTo>
                  <a:lnTo>
                    <a:pt x="0" y="18154173"/>
                  </a:lnTo>
                  <a:lnTo>
                    <a:pt x="0" y="0"/>
                  </a:lnTo>
                  <a:close/>
                </a:path>
              </a:pathLst>
            </a:custGeom>
            <a:solidFill>
              <a:srgbClr val="3777E4"/>
            </a:solidFill>
          </p:spPr>
          <p:txBody>
            <a:bodyPr/>
            <a:lstStyle/>
            <a:p>
              <a:endParaRPr lang="en-US"/>
            </a:p>
          </p:txBody>
        </p:sp>
        <p:sp>
          <p:nvSpPr>
            <p:cNvPr id="6" name="Freeform 6"/>
            <p:cNvSpPr/>
            <p:nvPr/>
          </p:nvSpPr>
          <p:spPr>
            <a:xfrm>
              <a:off x="0" y="0"/>
              <a:ext cx="4938343" cy="18298954"/>
            </a:xfrm>
            <a:custGeom>
              <a:avLst/>
              <a:gdLst/>
              <a:ahLst/>
              <a:cxnLst/>
              <a:rect l="l" t="t" r="r" b="b"/>
              <a:pathLst>
                <a:path w="4938343" h="18298954">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000000"/>
            </a:solidFill>
          </p:spPr>
          <p:txBody>
            <a:bodyPr/>
            <a:lstStyle/>
            <a:p>
              <a:endParaRPr lang="en-US"/>
            </a:p>
          </p:txBody>
        </p:sp>
      </p:grpSp>
      <p:sp>
        <p:nvSpPr>
          <p:cNvPr id="7" name="AutoShape 7"/>
          <p:cNvSpPr/>
          <p:nvPr/>
        </p:nvSpPr>
        <p:spPr>
          <a:xfrm>
            <a:off x="17696885" y="6447369"/>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8" name="AutoShape 8"/>
          <p:cNvSpPr/>
          <p:nvPr/>
        </p:nvSpPr>
        <p:spPr>
          <a:xfrm>
            <a:off x="17696885" y="6321804"/>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9" name="AutoShape 9"/>
          <p:cNvSpPr/>
          <p:nvPr/>
        </p:nvSpPr>
        <p:spPr>
          <a:xfrm>
            <a:off x="17696885" y="6572934"/>
            <a:ext cx="360786" cy="0"/>
          </a:xfrm>
          <a:prstGeom prst="line">
            <a:avLst/>
          </a:prstGeom>
          <a:ln w="28575" cap="rnd">
            <a:solidFill>
              <a:srgbClr val="000000"/>
            </a:solidFill>
            <a:prstDash val="solid"/>
            <a:headEnd type="none" w="sm" len="sm"/>
            <a:tailEnd type="none" w="sm" len="sm"/>
          </a:ln>
        </p:spPr>
        <p:txBody>
          <a:bodyPr/>
          <a:lstStyle/>
          <a:p>
            <a:endParaRPr lang="en-US"/>
          </a:p>
        </p:txBody>
      </p:sp>
      <p:pic>
        <p:nvPicPr>
          <p:cNvPr id="10" name="Picture 10"/>
          <p:cNvPicPr>
            <a:picLocks noChangeAspect="1"/>
          </p:cNvPicPr>
          <p:nvPr/>
        </p:nvPicPr>
        <p:blipFill>
          <a:blip r:embed="rId3"/>
          <a:srcRect l="17793" t="5410" r="73706" b="86647"/>
          <a:stretch>
            <a:fillRect/>
          </a:stretch>
        </p:blipFill>
        <p:spPr>
          <a:xfrm>
            <a:off x="2088467" y="1209315"/>
            <a:ext cx="5557249" cy="2920321"/>
          </a:xfrm>
          <a:prstGeom prst="rect">
            <a:avLst/>
          </a:prstGeom>
        </p:spPr>
      </p:pic>
      <p:pic>
        <p:nvPicPr>
          <p:cNvPr id="11" name="Picture 11"/>
          <p:cNvPicPr>
            <a:picLocks noChangeAspect="1"/>
          </p:cNvPicPr>
          <p:nvPr/>
        </p:nvPicPr>
        <p:blipFill>
          <a:blip r:embed="rId4"/>
          <a:srcRect l="17942" t="6089" r="67856" b="80355"/>
          <a:stretch>
            <a:fillRect/>
          </a:stretch>
        </p:blipFill>
        <p:spPr>
          <a:xfrm>
            <a:off x="1028700" y="4129636"/>
            <a:ext cx="7676783" cy="4121863"/>
          </a:xfrm>
          <a:prstGeom prst="rect">
            <a:avLst/>
          </a:prstGeom>
        </p:spPr>
      </p:pic>
      <p:sp>
        <p:nvSpPr>
          <p:cNvPr id="12" name="TextBox 12"/>
          <p:cNvSpPr txBox="1"/>
          <p:nvPr/>
        </p:nvSpPr>
        <p:spPr>
          <a:xfrm>
            <a:off x="11826258" y="350736"/>
            <a:ext cx="5676018" cy="332740"/>
          </a:xfrm>
          <a:prstGeom prst="rect">
            <a:avLst/>
          </a:prstGeom>
        </p:spPr>
        <p:txBody>
          <a:bodyPr lIns="0" tIns="0" rIns="0" bIns="0" rtlCol="0" anchor="t">
            <a:spAutoFit/>
          </a:bodyPr>
          <a:lstStyle/>
          <a:p>
            <a:pPr algn="r">
              <a:lnSpc>
                <a:spcPts val="2599"/>
              </a:lnSpc>
            </a:pPr>
            <a:r>
              <a:rPr lang="en-US" sz="2599">
                <a:solidFill>
                  <a:srgbClr val="000000"/>
                </a:solidFill>
                <a:latin typeface="Fira Code Bold"/>
              </a:rPr>
              <a:t>UNDO</a:t>
            </a:r>
          </a:p>
        </p:txBody>
      </p:sp>
      <p:sp>
        <p:nvSpPr>
          <p:cNvPr id="13" name="TextBox 13"/>
          <p:cNvSpPr txBox="1"/>
          <p:nvPr/>
        </p:nvSpPr>
        <p:spPr>
          <a:xfrm>
            <a:off x="1028700" y="367563"/>
            <a:ext cx="3064723" cy="299085"/>
          </a:xfrm>
          <a:prstGeom prst="rect">
            <a:avLst/>
          </a:prstGeom>
        </p:spPr>
        <p:txBody>
          <a:bodyPr lIns="0" tIns="0" rIns="0" bIns="0" rtlCol="0" anchor="t">
            <a:spAutoFit/>
          </a:bodyPr>
          <a:lstStyle/>
          <a:p>
            <a:pPr>
              <a:lnSpc>
                <a:spcPts val="2399"/>
              </a:lnSpc>
            </a:pPr>
            <a:r>
              <a:rPr lang="en-US" sz="2399" u="sng">
                <a:solidFill>
                  <a:srgbClr val="000000"/>
                </a:solidFill>
                <a:latin typeface="Roboto Mono Regular"/>
              </a:rPr>
              <a:t>Page 13</a:t>
            </a:r>
          </a:p>
        </p:txBody>
      </p:sp>
      <p:grpSp>
        <p:nvGrpSpPr>
          <p:cNvPr id="14" name="Group 14"/>
          <p:cNvGrpSpPr/>
          <p:nvPr/>
        </p:nvGrpSpPr>
        <p:grpSpPr>
          <a:xfrm>
            <a:off x="9144000" y="1235462"/>
            <a:ext cx="8115300" cy="8497579"/>
            <a:chOff x="0" y="0"/>
            <a:chExt cx="53475379" cy="55994391"/>
          </a:xfrm>
        </p:grpSpPr>
        <p:sp>
          <p:nvSpPr>
            <p:cNvPr id="15" name="Freeform 15"/>
            <p:cNvSpPr/>
            <p:nvPr/>
          </p:nvSpPr>
          <p:spPr>
            <a:xfrm>
              <a:off x="72390" y="72390"/>
              <a:ext cx="53330602" cy="55849611"/>
            </a:xfrm>
            <a:custGeom>
              <a:avLst/>
              <a:gdLst/>
              <a:ahLst/>
              <a:cxnLst/>
              <a:rect l="l" t="t" r="r" b="b"/>
              <a:pathLst>
                <a:path w="53330602" h="55849611">
                  <a:moveTo>
                    <a:pt x="0" y="0"/>
                  </a:moveTo>
                  <a:lnTo>
                    <a:pt x="53330602" y="0"/>
                  </a:lnTo>
                  <a:lnTo>
                    <a:pt x="53330602" y="55849611"/>
                  </a:lnTo>
                  <a:lnTo>
                    <a:pt x="0" y="55849611"/>
                  </a:lnTo>
                  <a:lnTo>
                    <a:pt x="0" y="0"/>
                  </a:lnTo>
                  <a:close/>
                </a:path>
              </a:pathLst>
            </a:custGeom>
            <a:solidFill>
              <a:srgbClr val="3777E4"/>
            </a:solidFill>
          </p:spPr>
          <p:txBody>
            <a:bodyPr/>
            <a:lstStyle/>
            <a:p>
              <a:endParaRPr lang="en-US"/>
            </a:p>
          </p:txBody>
        </p:sp>
        <p:sp>
          <p:nvSpPr>
            <p:cNvPr id="16" name="Freeform 16"/>
            <p:cNvSpPr/>
            <p:nvPr/>
          </p:nvSpPr>
          <p:spPr>
            <a:xfrm>
              <a:off x="0" y="0"/>
              <a:ext cx="53475378" cy="55994393"/>
            </a:xfrm>
            <a:custGeom>
              <a:avLst/>
              <a:gdLst/>
              <a:ahLst/>
              <a:cxnLst/>
              <a:rect l="l" t="t" r="r" b="b"/>
              <a:pathLst>
                <a:path w="53475378" h="55994393">
                  <a:moveTo>
                    <a:pt x="53330599" y="55849608"/>
                  </a:moveTo>
                  <a:lnTo>
                    <a:pt x="53475378" y="55849608"/>
                  </a:lnTo>
                  <a:lnTo>
                    <a:pt x="53475378" y="55994393"/>
                  </a:lnTo>
                  <a:lnTo>
                    <a:pt x="53330599" y="55994393"/>
                  </a:lnTo>
                  <a:lnTo>
                    <a:pt x="53330599" y="55849608"/>
                  </a:lnTo>
                  <a:close/>
                  <a:moveTo>
                    <a:pt x="0" y="144780"/>
                  </a:moveTo>
                  <a:lnTo>
                    <a:pt x="144780" y="144780"/>
                  </a:lnTo>
                  <a:lnTo>
                    <a:pt x="144780" y="55849608"/>
                  </a:lnTo>
                  <a:lnTo>
                    <a:pt x="0" y="55849608"/>
                  </a:lnTo>
                  <a:lnTo>
                    <a:pt x="0" y="144780"/>
                  </a:lnTo>
                  <a:close/>
                  <a:moveTo>
                    <a:pt x="0" y="55849608"/>
                  </a:moveTo>
                  <a:lnTo>
                    <a:pt x="144780" y="55849608"/>
                  </a:lnTo>
                  <a:lnTo>
                    <a:pt x="144780" y="55994393"/>
                  </a:lnTo>
                  <a:lnTo>
                    <a:pt x="0" y="55994393"/>
                  </a:lnTo>
                  <a:lnTo>
                    <a:pt x="0" y="55849608"/>
                  </a:lnTo>
                  <a:close/>
                  <a:moveTo>
                    <a:pt x="53330599" y="144780"/>
                  </a:moveTo>
                  <a:lnTo>
                    <a:pt x="53475378" y="144780"/>
                  </a:lnTo>
                  <a:lnTo>
                    <a:pt x="53475378" y="55849608"/>
                  </a:lnTo>
                  <a:lnTo>
                    <a:pt x="53330599" y="55849608"/>
                  </a:lnTo>
                  <a:lnTo>
                    <a:pt x="53330599" y="144780"/>
                  </a:lnTo>
                  <a:close/>
                  <a:moveTo>
                    <a:pt x="144780" y="55849608"/>
                  </a:moveTo>
                  <a:lnTo>
                    <a:pt x="53330599" y="55849608"/>
                  </a:lnTo>
                  <a:lnTo>
                    <a:pt x="53330599" y="55994393"/>
                  </a:lnTo>
                  <a:lnTo>
                    <a:pt x="144780" y="55994393"/>
                  </a:lnTo>
                  <a:lnTo>
                    <a:pt x="144780" y="55849608"/>
                  </a:lnTo>
                  <a:close/>
                  <a:moveTo>
                    <a:pt x="53330599" y="0"/>
                  </a:moveTo>
                  <a:lnTo>
                    <a:pt x="53475378" y="0"/>
                  </a:lnTo>
                  <a:lnTo>
                    <a:pt x="53475378" y="144780"/>
                  </a:lnTo>
                  <a:lnTo>
                    <a:pt x="53330599" y="144780"/>
                  </a:lnTo>
                  <a:lnTo>
                    <a:pt x="53330599" y="0"/>
                  </a:lnTo>
                  <a:close/>
                  <a:moveTo>
                    <a:pt x="0" y="0"/>
                  </a:moveTo>
                  <a:lnTo>
                    <a:pt x="144780" y="0"/>
                  </a:lnTo>
                  <a:lnTo>
                    <a:pt x="144780" y="144780"/>
                  </a:lnTo>
                  <a:lnTo>
                    <a:pt x="0" y="144780"/>
                  </a:lnTo>
                  <a:lnTo>
                    <a:pt x="0" y="0"/>
                  </a:lnTo>
                  <a:close/>
                  <a:moveTo>
                    <a:pt x="144780" y="0"/>
                  </a:moveTo>
                  <a:lnTo>
                    <a:pt x="53330599" y="0"/>
                  </a:lnTo>
                  <a:lnTo>
                    <a:pt x="53330599" y="144780"/>
                  </a:lnTo>
                  <a:lnTo>
                    <a:pt x="144780" y="144780"/>
                  </a:lnTo>
                  <a:lnTo>
                    <a:pt x="144780" y="0"/>
                  </a:lnTo>
                  <a:close/>
                </a:path>
              </a:pathLst>
            </a:custGeom>
            <a:solidFill>
              <a:srgbClr val="000000"/>
            </a:solidFill>
          </p:spPr>
          <p:txBody>
            <a:bodyPr/>
            <a:lstStyle/>
            <a:p>
              <a:endParaRPr lang="en-US"/>
            </a:p>
          </p:txBody>
        </p:sp>
      </p:grpSp>
      <p:grpSp>
        <p:nvGrpSpPr>
          <p:cNvPr id="17" name="Group 17"/>
          <p:cNvGrpSpPr/>
          <p:nvPr/>
        </p:nvGrpSpPr>
        <p:grpSpPr>
          <a:xfrm>
            <a:off x="9144000" y="1235462"/>
            <a:ext cx="7693573" cy="8022838"/>
            <a:chOff x="0" y="0"/>
            <a:chExt cx="50696429" cy="52866105"/>
          </a:xfrm>
        </p:grpSpPr>
        <p:sp>
          <p:nvSpPr>
            <p:cNvPr id="18" name="Freeform 18"/>
            <p:cNvSpPr/>
            <p:nvPr/>
          </p:nvSpPr>
          <p:spPr>
            <a:xfrm>
              <a:off x="72390" y="72390"/>
              <a:ext cx="50551649" cy="52721324"/>
            </a:xfrm>
            <a:custGeom>
              <a:avLst/>
              <a:gdLst/>
              <a:ahLst/>
              <a:cxnLst/>
              <a:rect l="l" t="t" r="r" b="b"/>
              <a:pathLst>
                <a:path w="50551649" h="52721324">
                  <a:moveTo>
                    <a:pt x="0" y="0"/>
                  </a:moveTo>
                  <a:lnTo>
                    <a:pt x="50551649" y="0"/>
                  </a:lnTo>
                  <a:lnTo>
                    <a:pt x="50551649" y="52721324"/>
                  </a:lnTo>
                  <a:lnTo>
                    <a:pt x="0" y="52721324"/>
                  </a:lnTo>
                  <a:lnTo>
                    <a:pt x="0" y="0"/>
                  </a:lnTo>
                  <a:close/>
                </a:path>
              </a:pathLst>
            </a:custGeom>
            <a:solidFill>
              <a:srgbClr val="FFFFFF"/>
            </a:solidFill>
          </p:spPr>
          <p:txBody>
            <a:bodyPr/>
            <a:lstStyle/>
            <a:p>
              <a:endParaRPr lang="en-US"/>
            </a:p>
          </p:txBody>
        </p:sp>
        <p:sp>
          <p:nvSpPr>
            <p:cNvPr id="19" name="Freeform 19"/>
            <p:cNvSpPr/>
            <p:nvPr/>
          </p:nvSpPr>
          <p:spPr>
            <a:xfrm>
              <a:off x="0" y="0"/>
              <a:ext cx="50696428" cy="52866106"/>
            </a:xfrm>
            <a:custGeom>
              <a:avLst/>
              <a:gdLst/>
              <a:ahLst/>
              <a:cxnLst/>
              <a:rect l="l" t="t" r="r" b="b"/>
              <a:pathLst>
                <a:path w="50696428" h="52866106">
                  <a:moveTo>
                    <a:pt x="50551649" y="52721328"/>
                  </a:moveTo>
                  <a:lnTo>
                    <a:pt x="50696428" y="52721328"/>
                  </a:lnTo>
                  <a:lnTo>
                    <a:pt x="50696428" y="52866106"/>
                  </a:lnTo>
                  <a:lnTo>
                    <a:pt x="50551649" y="52866106"/>
                  </a:lnTo>
                  <a:lnTo>
                    <a:pt x="50551649" y="52721328"/>
                  </a:lnTo>
                  <a:close/>
                  <a:moveTo>
                    <a:pt x="0" y="144780"/>
                  </a:moveTo>
                  <a:lnTo>
                    <a:pt x="144780" y="144780"/>
                  </a:lnTo>
                  <a:lnTo>
                    <a:pt x="144780" y="52721328"/>
                  </a:lnTo>
                  <a:lnTo>
                    <a:pt x="0" y="52721328"/>
                  </a:lnTo>
                  <a:lnTo>
                    <a:pt x="0" y="144780"/>
                  </a:lnTo>
                  <a:close/>
                  <a:moveTo>
                    <a:pt x="0" y="52721328"/>
                  </a:moveTo>
                  <a:lnTo>
                    <a:pt x="144780" y="52721328"/>
                  </a:lnTo>
                  <a:lnTo>
                    <a:pt x="144780" y="52866106"/>
                  </a:lnTo>
                  <a:lnTo>
                    <a:pt x="0" y="52866106"/>
                  </a:lnTo>
                  <a:lnTo>
                    <a:pt x="0" y="52721328"/>
                  </a:lnTo>
                  <a:close/>
                  <a:moveTo>
                    <a:pt x="50551649" y="144780"/>
                  </a:moveTo>
                  <a:lnTo>
                    <a:pt x="50696428" y="144780"/>
                  </a:lnTo>
                  <a:lnTo>
                    <a:pt x="50696428" y="52721328"/>
                  </a:lnTo>
                  <a:lnTo>
                    <a:pt x="50551649" y="52721328"/>
                  </a:lnTo>
                  <a:lnTo>
                    <a:pt x="50551649" y="144780"/>
                  </a:lnTo>
                  <a:close/>
                  <a:moveTo>
                    <a:pt x="144780" y="52721328"/>
                  </a:moveTo>
                  <a:lnTo>
                    <a:pt x="50551649" y="52721328"/>
                  </a:lnTo>
                  <a:lnTo>
                    <a:pt x="50551649" y="52866106"/>
                  </a:lnTo>
                  <a:lnTo>
                    <a:pt x="144780" y="52866106"/>
                  </a:lnTo>
                  <a:lnTo>
                    <a:pt x="144780" y="52721328"/>
                  </a:lnTo>
                  <a:close/>
                  <a:moveTo>
                    <a:pt x="50551649" y="0"/>
                  </a:moveTo>
                  <a:lnTo>
                    <a:pt x="50696428" y="0"/>
                  </a:lnTo>
                  <a:lnTo>
                    <a:pt x="50696428" y="144780"/>
                  </a:lnTo>
                  <a:lnTo>
                    <a:pt x="50551649" y="144780"/>
                  </a:lnTo>
                  <a:lnTo>
                    <a:pt x="50551649" y="0"/>
                  </a:lnTo>
                  <a:close/>
                  <a:moveTo>
                    <a:pt x="0" y="0"/>
                  </a:moveTo>
                  <a:lnTo>
                    <a:pt x="144780" y="0"/>
                  </a:lnTo>
                  <a:lnTo>
                    <a:pt x="144780" y="144780"/>
                  </a:lnTo>
                  <a:lnTo>
                    <a:pt x="0" y="144780"/>
                  </a:lnTo>
                  <a:lnTo>
                    <a:pt x="0" y="0"/>
                  </a:lnTo>
                  <a:close/>
                  <a:moveTo>
                    <a:pt x="144780" y="0"/>
                  </a:moveTo>
                  <a:lnTo>
                    <a:pt x="50551649" y="0"/>
                  </a:lnTo>
                  <a:lnTo>
                    <a:pt x="50551649" y="144780"/>
                  </a:lnTo>
                  <a:lnTo>
                    <a:pt x="144780" y="144780"/>
                  </a:lnTo>
                  <a:lnTo>
                    <a:pt x="144780" y="0"/>
                  </a:lnTo>
                  <a:close/>
                </a:path>
              </a:pathLst>
            </a:custGeom>
            <a:solidFill>
              <a:srgbClr val="000000"/>
            </a:solidFill>
          </p:spPr>
          <p:txBody>
            <a:bodyPr/>
            <a:lstStyle/>
            <a:p>
              <a:endParaRPr lang="en-US"/>
            </a:p>
          </p:txBody>
        </p:sp>
      </p:grpSp>
      <p:sp>
        <p:nvSpPr>
          <p:cNvPr id="20" name="TextBox 20"/>
          <p:cNvSpPr txBox="1"/>
          <p:nvPr/>
        </p:nvSpPr>
        <p:spPr>
          <a:xfrm>
            <a:off x="9285565" y="2039078"/>
            <a:ext cx="7300245" cy="7184391"/>
          </a:xfrm>
          <a:prstGeom prst="rect">
            <a:avLst/>
          </a:prstGeom>
        </p:spPr>
        <p:txBody>
          <a:bodyPr lIns="0" tIns="0" rIns="0" bIns="0" rtlCol="0" anchor="t">
            <a:spAutoFit/>
          </a:bodyPr>
          <a:lstStyle/>
          <a:p>
            <a:pPr marL="626106" lvl="1" indent="-313053">
              <a:lnSpc>
                <a:spcPts val="4059"/>
              </a:lnSpc>
              <a:buFont typeface="Arial"/>
              <a:buChar char="•"/>
            </a:pPr>
            <a:r>
              <a:rPr lang="en-US" sz="2899">
                <a:solidFill>
                  <a:srgbClr val="000000"/>
                </a:solidFill>
                <a:latin typeface="Fira Code"/>
              </a:rPr>
              <a:t>Undo is another editing function, allowing you to negate the last steps performed. </a:t>
            </a:r>
          </a:p>
          <a:p>
            <a:pPr marL="626106" lvl="1" indent="-313053">
              <a:lnSpc>
                <a:spcPts val="4059"/>
              </a:lnSpc>
              <a:buFont typeface="Arial"/>
              <a:buChar char="•"/>
            </a:pPr>
            <a:r>
              <a:rPr lang="en-US" sz="2899">
                <a:solidFill>
                  <a:srgbClr val="000000"/>
                </a:solidFill>
                <a:latin typeface="Arimo"/>
              </a:rPr>
              <a:t>The Undo icon appears in the upper left corner, as a backwards facing blue arrow. </a:t>
            </a:r>
          </a:p>
          <a:p>
            <a:pPr marL="626106" lvl="1" indent="-313053">
              <a:lnSpc>
                <a:spcPts val="4059"/>
              </a:lnSpc>
              <a:buFont typeface="Arial"/>
              <a:buChar char="•"/>
            </a:pPr>
            <a:r>
              <a:rPr lang="en-US" sz="2899">
                <a:solidFill>
                  <a:srgbClr val="000000"/>
                </a:solidFill>
                <a:latin typeface="Arimo"/>
              </a:rPr>
              <a:t>If you make a mistake, click on the undo button. This is a great way to get back to where you started without retyping.</a:t>
            </a:r>
          </a:p>
          <a:p>
            <a:pPr marL="626106" lvl="1" indent="-313053">
              <a:lnSpc>
                <a:spcPts val="4059"/>
              </a:lnSpc>
              <a:buFont typeface="Arial"/>
              <a:buChar char="•"/>
            </a:pPr>
            <a:r>
              <a:rPr lang="en-US" sz="2899">
                <a:solidFill>
                  <a:srgbClr val="000000"/>
                </a:solidFill>
                <a:latin typeface="Arimo"/>
              </a:rPr>
              <a:t>Keep in mind: You can undo more than just the previous action.</a:t>
            </a:r>
          </a:p>
        </p:txBody>
      </p:sp>
      <p:sp>
        <p:nvSpPr>
          <p:cNvPr id="21" name="TextBox 21"/>
          <p:cNvSpPr txBox="1"/>
          <p:nvPr/>
        </p:nvSpPr>
        <p:spPr>
          <a:xfrm>
            <a:off x="9285565" y="1445188"/>
            <a:ext cx="7552007" cy="497841"/>
          </a:xfrm>
          <a:prstGeom prst="rect">
            <a:avLst/>
          </a:prstGeom>
        </p:spPr>
        <p:txBody>
          <a:bodyPr lIns="0" tIns="0" rIns="0" bIns="0" rtlCol="0" anchor="t">
            <a:spAutoFit/>
          </a:bodyPr>
          <a:lstStyle/>
          <a:p>
            <a:pPr>
              <a:lnSpc>
                <a:spcPts val="4059"/>
              </a:lnSpc>
            </a:pPr>
            <a:r>
              <a:rPr lang="en-US" sz="2899">
                <a:solidFill>
                  <a:srgbClr val="000000"/>
                </a:solidFill>
                <a:latin typeface="Roboto Mono Regular Bold"/>
              </a:rPr>
              <a:t>UNDO ACTIONS</a:t>
            </a:r>
          </a:p>
        </p:txBody>
      </p:sp>
      <p:grpSp>
        <p:nvGrpSpPr>
          <p:cNvPr id="22" name="Group 22"/>
          <p:cNvGrpSpPr/>
          <p:nvPr/>
        </p:nvGrpSpPr>
        <p:grpSpPr>
          <a:xfrm>
            <a:off x="2280137" y="8259609"/>
            <a:ext cx="5173909" cy="1473433"/>
            <a:chOff x="0" y="0"/>
            <a:chExt cx="6898546" cy="1964577"/>
          </a:xfrm>
        </p:grpSpPr>
        <p:pic>
          <p:nvPicPr>
            <p:cNvPr id="23" name="Picture 2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15738"/>
              <a:ext cx="6898546" cy="1948839"/>
            </a:xfrm>
            <a:prstGeom prst="rect">
              <a:avLst/>
            </a:prstGeom>
          </p:spPr>
        </p:pic>
        <p:grpSp>
          <p:nvGrpSpPr>
            <p:cNvPr id="24" name="Group 24"/>
            <p:cNvGrpSpPr/>
            <p:nvPr/>
          </p:nvGrpSpPr>
          <p:grpSpPr>
            <a:xfrm>
              <a:off x="5268905" y="199537"/>
              <a:ext cx="971758" cy="971758"/>
              <a:chOff x="0" y="0"/>
              <a:chExt cx="1913890" cy="1913890"/>
            </a:xfrm>
          </p:grpSpPr>
          <p:sp>
            <p:nvSpPr>
              <p:cNvPr id="25" name="Freeform 2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sp>
          <p:nvSpPr>
            <p:cNvPr id="26" name="TextBox 26"/>
            <p:cNvSpPr txBox="1"/>
            <p:nvPr/>
          </p:nvSpPr>
          <p:spPr>
            <a:xfrm>
              <a:off x="5465753" y="-152400"/>
              <a:ext cx="578062" cy="1642612"/>
            </a:xfrm>
            <a:prstGeom prst="rect">
              <a:avLst/>
            </a:prstGeom>
          </p:spPr>
          <p:txBody>
            <a:bodyPr lIns="0" tIns="0" rIns="0" bIns="0" rtlCol="0" anchor="t">
              <a:spAutoFit/>
            </a:bodyPr>
            <a:lstStyle/>
            <a:p>
              <a:pPr algn="ctr">
                <a:lnSpc>
                  <a:spcPts val="10321"/>
                </a:lnSpc>
              </a:pPr>
              <a:r>
                <a:rPr lang="en-US" sz="7372">
                  <a:solidFill>
                    <a:srgbClr val="000000"/>
                  </a:solidFill>
                  <a:latin typeface="Josefin Sans Regular"/>
                </a:rPr>
                <a:t>z</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5D6F4"/>
        </a:solidFill>
        <a:effectLst/>
      </p:bgPr>
    </p:bg>
    <p:spTree>
      <p:nvGrpSpPr>
        <p:cNvPr id="1" name=""/>
        <p:cNvGrpSpPr/>
        <p:nvPr/>
      </p:nvGrpSpPr>
      <p:grpSpPr>
        <a:xfrm>
          <a:off x="0" y="0"/>
          <a:ext cx="0" cy="0"/>
          <a:chOff x="0" y="0"/>
          <a:chExt cx="0" cy="0"/>
        </a:xfrm>
      </p:grpSpPr>
      <p:sp>
        <p:nvSpPr>
          <p:cNvPr id="2" name="AutoShape 2"/>
          <p:cNvSpPr/>
          <p:nvPr/>
        </p:nvSpPr>
        <p:spPr>
          <a:xfrm>
            <a:off x="0" y="1047750"/>
            <a:ext cx="18288000" cy="0"/>
          </a:xfrm>
          <a:prstGeom prst="line">
            <a:avLst/>
          </a:prstGeom>
          <a:ln w="28575" cap="rnd">
            <a:solidFill>
              <a:srgbClr val="000000"/>
            </a:solidFill>
            <a:prstDash val="solid"/>
            <a:headEnd type="none" w="sm" len="sm"/>
            <a:tailEnd type="none" w="sm" len="sm"/>
          </a:ln>
        </p:spPr>
        <p:txBody>
          <a:bodyPr/>
          <a:lstStyle/>
          <a:p>
            <a:endParaRPr lang="en-US"/>
          </a:p>
        </p:txBody>
      </p:sp>
      <p:sp>
        <p:nvSpPr>
          <p:cNvPr id="3" name="AutoShape 3"/>
          <p:cNvSpPr/>
          <p:nvPr/>
        </p:nvSpPr>
        <p:spPr>
          <a:xfrm rot="5400000">
            <a:off x="12773665" y="5783505"/>
            <a:ext cx="9442934" cy="0"/>
          </a:xfrm>
          <a:prstGeom prst="line">
            <a:avLst/>
          </a:prstGeom>
          <a:ln w="28575" cap="rnd">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17487988" y="4979442"/>
            <a:ext cx="800012" cy="2964431"/>
            <a:chOff x="0" y="0"/>
            <a:chExt cx="4938343" cy="18298954"/>
          </a:xfrm>
        </p:grpSpPr>
        <p:sp>
          <p:nvSpPr>
            <p:cNvPr id="5" name="Freeform 5"/>
            <p:cNvSpPr/>
            <p:nvPr/>
          </p:nvSpPr>
          <p:spPr>
            <a:xfrm>
              <a:off x="72390" y="72390"/>
              <a:ext cx="4793563" cy="18154173"/>
            </a:xfrm>
            <a:custGeom>
              <a:avLst/>
              <a:gdLst/>
              <a:ahLst/>
              <a:cxnLst/>
              <a:rect l="l" t="t" r="r" b="b"/>
              <a:pathLst>
                <a:path w="4793563" h="18154173">
                  <a:moveTo>
                    <a:pt x="0" y="0"/>
                  </a:moveTo>
                  <a:lnTo>
                    <a:pt x="4793563" y="0"/>
                  </a:lnTo>
                  <a:lnTo>
                    <a:pt x="4793563" y="18154173"/>
                  </a:lnTo>
                  <a:lnTo>
                    <a:pt x="0" y="18154173"/>
                  </a:lnTo>
                  <a:lnTo>
                    <a:pt x="0" y="0"/>
                  </a:lnTo>
                  <a:close/>
                </a:path>
              </a:pathLst>
            </a:custGeom>
            <a:solidFill>
              <a:srgbClr val="3777E4"/>
            </a:solidFill>
          </p:spPr>
          <p:txBody>
            <a:bodyPr/>
            <a:lstStyle/>
            <a:p>
              <a:endParaRPr lang="en-US"/>
            </a:p>
          </p:txBody>
        </p:sp>
        <p:sp>
          <p:nvSpPr>
            <p:cNvPr id="6" name="Freeform 6"/>
            <p:cNvSpPr/>
            <p:nvPr/>
          </p:nvSpPr>
          <p:spPr>
            <a:xfrm>
              <a:off x="0" y="0"/>
              <a:ext cx="4938343" cy="18298954"/>
            </a:xfrm>
            <a:custGeom>
              <a:avLst/>
              <a:gdLst/>
              <a:ahLst/>
              <a:cxnLst/>
              <a:rect l="l" t="t" r="r" b="b"/>
              <a:pathLst>
                <a:path w="4938343" h="18298954">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000000"/>
            </a:solidFill>
          </p:spPr>
          <p:txBody>
            <a:bodyPr/>
            <a:lstStyle/>
            <a:p>
              <a:endParaRPr lang="en-US"/>
            </a:p>
          </p:txBody>
        </p:sp>
      </p:grpSp>
      <p:sp>
        <p:nvSpPr>
          <p:cNvPr id="7" name="AutoShape 7"/>
          <p:cNvSpPr/>
          <p:nvPr/>
        </p:nvSpPr>
        <p:spPr>
          <a:xfrm>
            <a:off x="17696885" y="6447369"/>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8" name="AutoShape 8"/>
          <p:cNvSpPr/>
          <p:nvPr/>
        </p:nvSpPr>
        <p:spPr>
          <a:xfrm>
            <a:off x="17696885" y="6321804"/>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9" name="AutoShape 9"/>
          <p:cNvSpPr/>
          <p:nvPr/>
        </p:nvSpPr>
        <p:spPr>
          <a:xfrm>
            <a:off x="17696885" y="6572934"/>
            <a:ext cx="360786" cy="0"/>
          </a:xfrm>
          <a:prstGeom prst="line">
            <a:avLst/>
          </a:prstGeom>
          <a:ln w="28575" cap="rnd">
            <a:solidFill>
              <a:srgbClr val="000000"/>
            </a:solidFill>
            <a:prstDash val="solid"/>
            <a:headEnd type="none" w="sm" len="sm"/>
            <a:tailEnd type="none" w="sm" len="sm"/>
          </a:ln>
        </p:spPr>
        <p:txBody>
          <a:bodyPr/>
          <a:lstStyle/>
          <a:p>
            <a:endParaRPr lang="en-US"/>
          </a:p>
        </p:txBody>
      </p:sp>
      <p:pic>
        <p:nvPicPr>
          <p:cNvPr id="10" name="Picture 10"/>
          <p:cNvPicPr>
            <a:picLocks noChangeAspect="1"/>
          </p:cNvPicPr>
          <p:nvPr/>
        </p:nvPicPr>
        <p:blipFill>
          <a:blip r:embed="rId3"/>
          <a:srcRect l="38" r="66661" b="35919"/>
          <a:stretch>
            <a:fillRect/>
          </a:stretch>
        </p:blipFill>
        <p:spPr>
          <a:xfrm>
            <a:off x="2986282" y="2136106"/>
            <a:ext cx="11750177" cy="5519350"/>
          </a:xfrm>
          <a:prstGeom prst="rect">
            <a:avLst/>
          </a:prstGeom>
        </p:spPr>
      </p:pic>
      <p:sp>
        <p:nvSpPr>
          <p:cNvPr id="11" name="AutoShape 11"/>
          <p:cNvSpPr/>
          <p:nvPr/>
        </p:nvSpPr>
        <p:spPr>
          <a:xfrm rot="-3177645">
            <a:off x="3849557" y="7588205"/>
            <a:ext cx="2743683" cy="0"/>
          </a:xfrm>
          <a:prstGeom prst="line">
            <a:avLst/>
          </a:prstGeom>
          <a:ln w="95250" cap="rnd">
            <a:solidFill>
              <a:srgbClr val="FF1616"/>
            </a:solidFill>
            <a:prstDash val="solid"/>
            <a:headEnd type="none" w="sm" len="sm"/>
            <a:tailEnd type="arrow" w="med" len="sm"/>
          </a:ln>
        </p:spPr>
        <p:txBody>
          <a:bodyPr/>
          <a:lstStyle/>
          <a:p>
            <a:endParaRPr lang="en-US"/>
          </a:p>
        </p:txBody>
      </p:sp>
      <p:sp>
        <p:nvSpPr>
          <p:cNvPr id="12" name="TextBox 12"/>
          <p:cNvSpPr txBox="1"/>
          <p:nvPr/>
        </p:nvSpPr>
        <p:spPr>
          <a:xfrm>
            <a:off x="11826258" y="350736"/>
            <a:ext cx="5676018" cy="332740"/>
          </a:xfrm>
          <a:prstGeom prst="rect">
            <a:avLst/>
          </a:prstGeom>
        </p:spPr>
        <p:txBody>
          <a:bodyPr lIns="0" tIns="0" rIns="0" bIns="0" rtlCol="0" anchor="t">
            <a:spAutoFit/>
          </a:bodyPr>
          <a:lstStyle/>
          <a:p>
            <a:pPr algn="r">
              <a:lnSpc>
                <a:spcPts val="2599"/>
              </a:lnSpc>
            </a:pPr>
            <a:r>
              <a:rPr lang="en-US" sz="2599">
                <a:solidFill>
                  <a:srgbClr val="000000"/>
                </a:solidFill>
                <a:latin typeface="Fira Code Bold"/>
              </a:rPr>
              <a:t>FONT</a:t>
            </a:r>
          </a:p>
        </p:txBody>
      </p:sp>
      <p:sp>
        <p:nvSpPr>
          <p:cNvPr id="13" name="TextBox 13"/>
          <p:cNvSpPr txBox="1"/>
          <p:nvPr/>
        </p:nvSpPr>
        <p:spPr>
          <a:xfrm>
            <a:off x="1028700" y="367563"/>
            <a:ext cx="3064723" cy="299085"/>
          </a:xfrm>
          <a:prstGeom prst="rect">
            <a:avLst/>
          </a:prstGeom>
        </p:spPr>
        <p:txBody>
          <a:bodyPr lIns="0" tIns="0" rIns="0" bIns="0" rtlCol="0" anchor="t">
            <a:spAutoFit/>
          </a:bodyPr>
          <a:lstStyle/>
          <a:p>
            <a:pPr>
              <a:lnSpc>
                <a:spcPts val="2399"/>
              </a:lnSpc>
            </a:pPr>
            <a:r>
              <a:rPr lang="en-US" sz="2399" u="sng">
                <a:solidFill>
                  <a:srgbClr val="000000"/>
                </a:solidFill>
                <a:latin typeface="Roboto Mono Regular"/>
              </a:rPr>
              <a:t>Page 14</a:t>
            </a:r>
          </a:p>
        </p:txBody>
      </p:sp>
      <p:sp>
        <p:nvSpPr>
          <p:cNvPr id="14" name="TextBox 14"/>
          <p:cNvSpPr txBox="1"/>
          <p:nvPr/>
        </p:nvSpPr>
        <p:spPr>
          <a:xfrm>
            <a:off x="2278751" y="8706917"/>
            <a:ext cx="3231800" cy="853969"/>
          </a:xfrm>
          <a:prstGeom prst="rect">
            <a:avLst/>
          </a:prstGeom>
        </p:spPr>
        <p:txBody>
          <a:bodyPr lIns="0" tIns="0" rIns="0" bIns="0" rtlCol="0" anchor="t">
            <a:spAutoFit/>
          </a:bodyPr>
          <a:lstStyle/>
          <a:p>
            <a:pPr>
              <a:lnSpc>
                <a:spcPts val="3777"/>
              </a:lnSpc>
            </a:pPr>
            <a:r>
              <a:rPr lang="en-US" sz="2697">
                <a:solidFill>
                  <a:srgbClr val="000000"/>
                </a:solidFill>
                <a:latin typeface="Open Sans Light Bold"/>
              </a:rPr>
              <a:t>Makes Text Bold</a:t>
            </a:r>
          </a:p>
          <a:p>
            <a:pPr algn="l">
              <a:lnSpc>
                <a:spcPts val="1552"/>
              </a:lnSpc>
            </a:pPr>
            <a:endParaRPr lang="en-US" sz="2697">
              <a:solidFill>
                <a:srgbClr val="000000"/>
              </a:solidFill>
              <a:latin typeface="Open Sans Light Bold"/>
            </a:endParaRPr>
          </a:p>
          <a:p>
            <a:pPr>
              <a:lnSpc>
                <a:spcPts val="1552"/>
              </a:lnSpc>
            </a:pPr>
            <a:endParaRPr lang="en-US" sz="2697">
              <a:solidFill>
                <a:srgbClr val="000000"/>
              </a:solidFill>
              <a:latin typeface="Open Sans Light Bold"/>
            </a:endParaRPr>
          </a:p>
        </p:txBody>
      </p:sp>
      <p:sp>
        <p:nvSpPr>
          <p:cNvPr id="15" name="AutoShape 15"/>
          <p:cNvSpPr/>
          <p:nvPr/>
        </p:nvSpPr>
        <p:spPr>
          <a:xfrm rot="-5324741">
            <a:off x="5201960" y="7913734"/>
            <a:ext cx="2902593" cy="0"/>
          </a:xfrm>
          <a:prstGeom prst="line">
            <a:avLst/>
          </a:prstGeom>
          <a:ln w="95250" cap="rnd">
            <a:solidFill>
              <a:srgbClr val="FF1616"/>
            </a:solidFill>
            <a:prstDash val="solid"/>
            <a:headEnd type="none" w="sm" len="sm"/>
            <a:tailEnd type="arrow" w="med" len="sm"/>
          </a:ln>
        </p:spPr>
        <p:txBody>
          <a:bodyPr/>
          <a:lstStyle/>
          <a:p>
            <a:endParaRPr lang="en-US"/>
          </a:p>
        </p:txBody>
      </p:sp>
      <p:sp>
        <p:nvSpPr>
          <p:cNvPr id="16" name="TextBox 16"/>
          <p:cNvSpPr txBox="1"/>
          <p:nvPr/>
        </p:nvSpPr>
        <p:spPr>
          <a:xfrm>
            <a:off x="4738370" y="9357975"/>
            <a:ext cx="5022719" cy="853969"/>
          </a:xfrm>
          <a:prstGeom prst="rect">
            <a:avLst/>
          </a:prstGeom>
        </p:spPr>
        <p:txBody>
          <a:bodyPr lIns="0" tIns="0" rIns="0" bIns="0" rtlCol="0" anchor="t">
            <a:spAutoFit/>
          </a:bodyPr>
          <a:lstStyle/>
          <a:p>
            <a:pPr>
              <a:lnSpc>
                <a:spcPts val="3777"/>
              </a:lnSpc>
            </a:pPr>
            <a:r>
              <a:rPr lang="en-US" sz="2697">
                <a:solidFill>
                  <a:srgbClr val="000000"/>
                </a:solidFill>
                <a:latin typeface="Open Sans Light Italics"/>
              </a:rPr>
              <a:t>Makes Text Italicized </a:t>
            </a:r>
          </a:p>
          <a:p>
            <a:pPr algn="l">
              <a:lnSpc>
                <a:spcPts val="1552"/>
              </a:lnSpc>
            </a:pPr>
            <a:endParaRPr lang="en-US" sz="2697">
              <a:solidFill>
                <a:srgbClr val="000000"/>
              </a:solidFill>
              <a:latin typeface="Open Sans Light Italics"/>
            </a:endParaRPr>
          </a:p>
          <a:p>
            <a:pPr>
              <a:lnSpc>
                <a:spcPts val="1552"/>
              </a:lnSpc>
            </a:pPr>
            <a:endParaRPr lang="en-US" sz="2697">
              <a:solidFill>
                <a:srgbClr val="000000"/>
              </a:solidFill>
              <a:latin typeface="Open Sans Light Italics"/>
            </a:endParaRPr>
          </a:p>
        </p:txBody>
      </p:sp>
      <p:sp>
        <p:nvSpPr>
          <p:cNvPr id="17" name="AutoShape 17"/>
          <p:cNvSpPr/>
          <p:nvPr/>
        </p:nvSpPr>
        <p:spPr>
          <a:xfrm rot="-5350927">
            <a:off x="6412453" y="7588758"/>
            <a:ext cx="2249965" cy="0"/>
          </a:xfrm>
          <a:prstGeom prst="line">
            <a:avLst/>
          </a:prstGeom>
          <a:ln w="95250" cap="rnd">
            <a:solidFill>
              <a:srgbClr val="FF1616"/>
            </a:solidFill>
            <a:prstDash val="solid"/>
            <a:headEnd type="none" w="sm" len="sm"/>
            <a:tailEnd type="arrow" w="med" len="sm"/>
          </a:ln>
        </p:spPr>
        <p:txBody>
          <a:bodyPr/>
          <a:lstStyle/>
          <a:p>
            <a:endParaRPr lang="en-US"/>
          </a:p>
        </p:txBody>
      </p:sp>
      <p:sp>
        <p:nvSpPr>
          <p:cNvPr id="18" name="TextBox 18"/>
          <p:cNvSpPr txBox="1"/>
          <p:nvPr/>
        </p:nvSpPr>
        <p:spPr>
          <a:xfrm>
            <a:off x="7043739" y="8853977"/>
            <a:ext cx="5022719" cy="666154"/>
          </a:xfrm>
          <a:prstGeom prst="rect">
            <a:avLst/>
          </a:prstGeom>
        </p:spPr>
        <p:txBody>
          <a:bodyPr lIns="0" tIns="0" rIns="0" bIns="0" rtlCol="0" anchor="t">
            <a:spAutoFit/>
          </a:bodyPr>
          <a:lstStyle/>
          <a:p>
            <a:pPr algn="l">
              <a:lnSpc>
                <a:spcPts val="3777"/>
              </a:lnSpc>
            </a:pPr>
            <a:r>
              <a:rPr lang="en-US" sz="2697" u="sng">
                <a:solidFill>
                  <a:srgbClr val="000000"/>
                </a:solidFill>
                <a:latin typeface="Open Sans Light"/>
              </a:rPr>
              <a:t>Underlines Text</a:t>
            </a:r>
          </a:p>
          <a:p>
            <a:pPr>
              <a:lnSpc>
                <a:spcPts val="1552"/>
              </a:lnSpc>
            </a:pPr>
            <a:endParaRPr lang="en-US" sz="2697" u="sng">
              <a:solidFill>
                <a:srgbClr val="000000"/>
              </a:solidFill>
              <a:latin typeface="Open Sans Light"/>
            </a:endParaRPr>
          </a:p>
        </p:txBody>
      </p:sp>
      <p:sp>
        <p:nvSpPr>
          <p:cNvPr id="19" name="AutoShape 19"/>
          <p:cNvSpPr/>
          <p:nvPr/>
        </p:nvSpPr>
        <p:spPr>
          <a:xfrm rot="-5400341">
            <a:off x="7972441" y="7283151"/>
            <a:ext cx="1642940" cy="0"/>
          </a:xfrm>
          <a:prstGeom prst="line">
            <a:avLst/>
          </a:prstGeom>
          <a:ln w="95250" cap="rnd">
            <a:solidFill>
              <a:srgbClr val="FF1616"/>
            </a:solidFill>
            <a:prstDash val="solid"/>
            <a:headEnd type="none" w="sm" len="sm"/>
            <a:tailEnd type="arrow" w="med" len="sm"/>
          </a:ln>
        </p:spPr>
        <p:txBody>
          <a:bodyPr/>
          <a:lstStyle/>
          <a:p>
            <a:endParaRPr lang="en-US"/>
          </a:p>
        </p:txBody>
      </p:sp>
      <p:sp>
        <p:nvSpPr>
          <p:cNvPr id="20" name="TextBox 20"/>
          <p:cNvSpPr txBox="1"/>
          <p:nvPr/>
        </p:nvSpPr>
        <p:spPr>
          <a:xfrm>
            <a:off x="8316353" y="8244974"/>
            <a:ext cx="5022719" cy="666154"/>
          </a:xfrm>
          <a:prstGeom prst="rect">
            <a:avLst/>
          </a:prstGeom>
        </p:spPr>
        <p:txBody>
          <a:bodyPr lIns="0" tIns="0" rIns="0" bIns="0" rtlCol="0" anchor="t">
            <a:spAutoFit/>
          </a:bodyPr>
          <a:lstStyle/>
          <a:p>
            <a:pPr algn="l">
              <a:lnSpc>
                <a:spcPts val="3777"/>
              </a:lnSpc>
            </a:pPr>
            <a:r>
              <a:rPr lang="en-US" sz="2697">
                <a:solidFill>
                  <a:srgbClr val="000000"/>
                </a:solidFill>
                <a:latin typeface="Open Sans Light"/>
              </a:rPr>
              <a:t>Strikes Text</a:t>
            </a:r>
          </a:p>
          <a:p>
            <a:pPr>
              <a:lnSpc>
                <a:spcPts val="1552"/>
              </a:lnSpc>
            </a:pPr>
            <a:endParaRPr lang="en-US" sz="2697">
              <a:solidFill>
                <a:srgbClr val="000000"/>
              </a:solidFill>
              <a:latin typeface="Open Sans Light"/>
            </a:endParaRPr>
          </a:p>
        </p:txBody>
      </p:sp>
      <p:sp>
        <p:nvSpPr>
          <p:cNvPr id="21" name="AutoShape 21"/>
          <p:cNvSpPr/>
          <p:nvPr/>
        </p:nvSpPr>
        <p:spPr>
          <a:xfrm rot="6974143">
            <a:off x="6604193" y="3340790"/>
            <a:ext cx="3106989" cy="0"/>
          </a:xfrm>
          <a:prstGeom prst="line">
            <a:avLst/>
          </a:prstGeom>
          <a:ln w="95250" cap="rnd">
            <a:solidFill>
              <a:srgbClr val="FF1616"/>
            </a:solidFill>
            <a:prstDash val="solid"/>
            <a:headEnd type="none" w="sm" len="sm"/>
            <a:tailEnd type="arrow" w="med" len="sm"/>
          </a:ln>
        </p:spPr>
        <p:txBody>
          <a:bodyPr/>
          <a:lstStyle/>
          <a:p>
            <a:endParaRPr lang="en-US"/>
          </a:p>
        </p:txBody>
      </p:sp>
      <p:sp>
        <p:nvSpPr>
          <p:cNvPr id="22" name="TextBox 22"/>
          <p:cNvSpPr txBox="1"/>
          <p:nvPr/>
        </p:nvSpPr>
        <p:spPr>
          <a:xfrm>
            <a:off x="8485262" y="1469952"/>
            <a:ext cx="5022719" cy="666154"/>
          </a:xfrm>
          <a:prstGeom prst="rect">
            <a:avLst/>
          </a:prstGeom>
        </p:spPr>
        <p:txBody>
          <a:bodyPr lIns="0" tIns="0" rIns="0" bIns="0" rtlCol="0" anchor="t">
            <a:spAutoFit/>
          </a:bodyPr>
          <a:lstStyle/>
          <a:p>
            <a:pPr algn="l">
              <a:lnSpc>
                <a:spcPts val="3777"/>
              </a:lnSpc>
            </a:pPr>
            <a:r>
              <a:rPr lang="en-US" sz="2697">
                <a:solidFill>
                  <a:srgbClr val="000000"/>
                </a:solidFill>
                <a:latin typeface="Open Sans Light"/>
              </a:rPr>
              <a:t>Change Font</a:t>
            </a:r>
          </a:p>
          <a:p>
            <a:pPr>
              <a:lnSpc>
                <a:spcPts val="1552"/>
              </a:lnSpc>
            </a:pPr>
            <a:endParaRPr lang="en-US" sz="2697">
              <a:solidFill>
                <a:srgbClr val="000000"/>
              </a:solidFill>
              <a:latin typeface="Open Sans Light"/>
            </a:endParaRPr>
          </a:p>
        </p:txBody>
      </p:sp>
      <p:sp>
        <p:nvSpPr>
          <p:cNvPr id="23" name="AutoShape 23"/>
          <p:cNvSpPr/>
          <p:nvPr/>
        </p:nvSpPr>
        <p:spPr>
          <a:xfrm rot="6974143">
            <a:off x="9105461" y="3197330"/>
            <a:ext cx="3106989" cy="0"/>
          </a:xfrm>
          <a:prstGeom prst="line">
            <a:avLst/>
          </a:prstGeom>
          <a:ln w="95250" cap="rnd">
            <a:solidFill>
              <a:srgbClr val="FF1616"/>
            </a:solidFill>
            <a:prstDash val="solid"/>
            <a:headEnd type="none" w="sm" len="sm"/>
            <a:tailEnd type="arrow" w="med" len="sm"/>
          </a:ln>
        </p:spPr>
        <p:txBody>
          <a:bodyPr/>
          <a:lstStyle/>
          <a:p>
            <a:endParaRPr lang="en-US"/>
          </a:p>
        </p:txBody>
      </p:sp>
      <p:sp>
        <p:nvSpPr>
          <p:cNvPr id="24" name="TextBox 24"/>
          <p:cNvSpPr txBox="1"/>
          <p:nvPr/>
        </p:nvSpPr>
        <p:spPr>
          <a:xfrm>
            <a:off x="10986530" y="1326491"/>
            <a:ext cx="2811637" cy="666154"/>
          </a:xfrm>
          <a:prstGeom prst="rect">
            <a:avLst/>
          </a:prstGeom>
        </p:spPr>
        <p:txBody>
          <a:bodyPr lIns="0" tIns="0" rIns="0" bIns="0" rtlCol="0" anchor="t">
            <a:spAutoFit/>
          </a:bodyPr>
          <a:lstStyle/>
          <a:p>
            <a:pPr algn="l">
              <a:lnSpc>
                <a:spcPts val="3777"/>
              </a:lnSpc>
            </a:pPr>
            <a:r>
              <a:rPr lang="en-US" sz="2697">
                <a:solidFill>
                  <a:srgbClr val="000000"/>
                </a:solidFill>
                <a:latin typeface="Open Sans Light"/>
              </a:rPr>
              <a:t>Change Font Size</a:t>
            </a:r>
          </a:p>
          <a:p>
            <a:pPr>
              <a:lnSpc>
                <a:spcPts val="1552"/>
              </a:lnSpc>
            </a:pPr>
            <a:endParaRPr lang="en-US" sz="2697">
              <a:solidFill>
                <a:srgbClr val="000000"/>
              </a:solidFill>
              <a:latin typeface="Open Sans Light"/>
            </a:endParaRPr>
          </a:p>
        </p:txBody>
      </p:sp>
      <p:sp>
        <p:nvSpPr>
          <p:cNvPr id="25" name="AutoShape 25"/>
          <p:cNvSpPr/>
          <p:nvPr/>
        </p:nvSpPr>
        <p:spPr>
          <a:xfrm rot="7471007">
            <a:off x="13522830" y="4848155"/>
            <a:ext cx="2867810" cy="0"/>
          </a:xfrm>
          <a:prstGeom prst="line">
            <a:avLst/>
          </a:prstGeom>
          <a:ln w="95250" cap="rnd">
            <a:solidFill>
              <a:srgbClr val="FF1616"/>
            </a:solidFill>
            <a:prstDash val="solid"/>
            <a:headEnd type="none" w="sm" len="sm"/>
            <a:tailEnd type="arrow" w="med" len="sm"/>
          </a:ln>
        </p:spPr>
        <p:txBody>
          <a:bodyPr/>
          <a:lstStyle/>
          <a:p>
            <a:endParaRPr lang="en-US"/>
          </a:p>
        </p:txBody>
      </p:sp>
      <p:sp>
        <p:nvSpPr>
          <p:cNvPr id="26" name="TextBox 26"/>
          <p:cNvSpPr txBox="1"/>
          <p:nvPr/>
        </p:nvSpPr>
        <p:spPr>
          <a:xfrm>
            <a:off x="15379088" y="2651350"/>
            <a:ext cx="2772961" cy="1135692"/>
          </a:xfrm>
          <a:prstGeom prst="rect">
            <a:avLst/>
          </a:prstGeom>
        </p:spPr>
        <p:txBody>
          <a:bodyPr lIns="0" tIns="0" rIns="0" bIns="0" rtlCol="0" anchor="t">
            <a:spAutoFit/>
          </a:bodyPr>
          <a:lstStyle/>
          <a:p>
            <a:pPr algn="l">
              <a:lnSpc>
                <a:spcPts val="3777"/>
              </a:lnSpc>
            </a:pPr>
            <a:r>
              <a:rPr lang="en-US" sz="2697">
                <a:solidFill>
                  <a:srgbClr val="000000"/>
                </a:solidFill>
                <a:latin typeface="Open Sans Light"/>
              </a:rPr>
              <a:t>Change Font Color</a:t>
            </a:r>
          </a:p>
          <a:p>
            <a:pPr>
              <a:lnSpc>
                <a:spcPts val="1552"/>
              </a:lnSpc>
            </a:pPr>
            <a:endParaRPr lang="en-US" sz="2697">
              <a:solidFill>
                <a:srgbClr val="000000"/>
              </a:solidFill>
              <a:latin typeface="Open Sans Light"/>
            </a:endParaRPr>
          </a:p>
        </p:txBody>
      </p:sp>
      <p:sp>
        <p:nvSpPr>
          <p:cNvPr id="27" name="AutoShape 27"/>
          <p:cNvSpPr/>
          <p:nvPr/>
        </p:nvSpPr>
        <p:spPr>
          <a:xfrm rot="-7280561">
            <a:off x="12338916" y="7126272"/>
            <a:ext cx="1357774" cy="0"/>
          </a:xfrm>
          <a:prstGeom prst="line">
            <a:avLst/>
          </a:prstGeom>
          <a:ln w="95250" cap="rnd">
            <a:solidFill>
              <a:srgbClr val="FF1616"/>
            </a:solidFill>
            <a:prstDash val="solid"/>
            <a:headEnd type="none" w="sm" len="sm"/>
            <a:tailEnd type="arrow" w="med" len="sm"/>
          </a:ln>
        </p:spPr>
        <p:txBody>
          <a:bodyPr/>
          <a:lstStyle/>
          <a:p>
            <a:endParaRPr lang="en-US"/>
          </a:p>
        </p:txBody>
      </p:sp>
      <p:sp>
        <p:nvSpPr>
          <p:cNvPr id="28" name="TextBox 28"/>
          <p:cNvSpPr txBox="1"/>
          <p:nvPr/>
        </p:nvSpPr>
        <p:spPr>
          <a:xfrm>
            <a:off x="13265281" y="7823038"/>
            <a:ext cx="5022719" cy="458162"/>
          </a:xfrm>
          <a:prstGeom prst="rect">
            <a:avLst/>
          </a:prstGeom>
        </p:spPr>
        <p:txBody>
          <a:bodyPr lIns="0" tIns="0" rIns="0" bIns="0" rtlCol="0" anchor="t">
            <a:spAutoFit/>
          </a:bodyPr>
          <a:lstStyle/>
          <a:p>
            <a:pPr>
              <a:lnSpc>
                <a:spcPts val="3777"/>
              </a:lnSpc>
            </a:pPr>
            <a:r>
              <a:rPr lang="en-US" sz="2697">
                <a:solidFill>
                  <a:srgbClr val="000000"/>
                </a:solidFill>
                <a:latin typeface="Open Sans Light"/>
              </a:rPr>
              <a:t>Highlights Text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5D6F4"/>
        </a:solidFill>
        <a:effectLst/>
      </p:bgPr>
    </p:bg>
    <p:spTree>
      <p:nvGrpSpPr>
        <p:cNvPr id="1" name=""/>
        <p:cNvGrpSpPr/>
        <p:nvPr/>
      </p:nvGrpSpPr>
      <p:grpSpPr>
        <a:xfrm>
          <a:off x="0" y="0"/>
          <a:ext cx="0" cy="0"/>
          <a:chOff x="0" y="0"/>
          <a:chExt cx="0" cy="0"/>
        </a:xfrm>
      </p:grpSpPr>
      <p:sp>
        <p:nvSpPr>
          <p:cNvPr id="2" name="AutoShape 2"/>
          <p:cNvSpPr/>
          <p:nvPr/>
        </p:nvSpPr>
        <p:spPr>
          <a:xfrm>
            <a:off x="0" y="1047750"/>
            <a:ext cx="18288000" cy="0"/>
          </a:xfrm>
          <a:prstGeom prst="line">
            <a:avLst/>
          </a:prstGeom>
          <a:ln w="28575" cap="rnd">
            <a:solidFill>
              <a:srgbClr val="000000"/>
            </a:solidFill>
            <a:prstDash val="solid"/>
            <a:headEnd type="none" w="sm" len="sm"/>
            <a:tailEnd type="none" w="sm" len="sm"/>
          </a:ln>
        </p:spPr>
        <p:txBody>
          <a:bodyPr/>
          <a:lstStyle/>
          <a:p>
            <a:endParaRPr lang="en-US"/>
          </a:p>
        </p:txBody>
      </p:sp>
      <p:sp>
        <p:nvSpPr>
          <p:cNvPr id="3" name="AutoShape 3"/>
          <p:cNvSpPr/>
          <p:nvPr/>
        </p:nvSpPr>
        <p:spPr>
          <a:xfrm rot="5400000">
            <a:off x="12773665" y="5783505"/>
            <a:ext cx="9442934" cy="0"/>
          </a:xfrm>
          <a:prstGeom prst="line">
            <a:avLst/>
          </a:prstGeom>
          <a:ln w="28575" cap="rnd">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17487988" y="4979442"/>
            <a:ext cx="800012" cy="2964431"/>
            <a:chOff x="0" y="0"/>
            <a:chExt cx="4938343" cy="18298954"/>
          </a:xfrm>
        </p:grpSpPr>
        <p:sp>
          <p:nvSpPr>
            <p:cNvPr id="5" name="Freeform 5"/>
            <p:cNvSpPr/>
            <p:nvPr/>
          </p:nvSpPr>
          <p:spPr>
            <a:xfrm>
              <a:off x="72390" y="72390"/>
              <a:ext cx="4793563" cy="18154173"/>
            </a:xfrm>
            <a:custGeom>
              <a:avLst/>
              <a:gdLst/>
              <a:ahLst/>
              <a:cxnLst/>
              <a:rect l="l" t="t" r="r" b="b"/>
              <a:pathLst>
                <a:path w="4793563" h="18154173">
                  <a:moveTo>
                    <a:pt x="0" y="0"/>
                  </a:moveTo>
                  <a:lnTo>
                    <a:pt x="4793563" y="0"/>
                  </a:lnTo>
                  <a:lnTo>
                    <a:pt x="4793563" y="18154173"/>
                  </a:lnTo>
                  <a:lnTo>
                    <a:pt x="0" y="18154173"/>
                  </a:lnTo>
                  <a:lnTo>
                    <a:pt x="0" y="0"/>
                  </a:lnTo>
                  <a:close/>
                </a:path>
              </a:pathLst>
            </a:custGeom>
            <a:solidFill>
              <a:srgbClr val="3777E4"/>
            </a:solidFill>
          </p:spPr>
          <p:txBody>
            <a:bodyPr/>
            <a:lstStyle/>
            <a:p>
              <a:endParaRPr lang="en-US"/>
            </a:p>
          </p:txBody>
        </p:sp>
        <p:sp>
          <p:nvSpPr>
            <p:cNvPr id="6" name="Freeform 6"/>
            <p:cNvSpPr/>
            <p:nvPr/>
          </p:nvSpPr>
          <p:spPr>
            <a:xfrm>
              <a:off x="0" y="0"/>
              <a:ext cx="4938343" cy="18298954"/>
            </a:xfrm>
            <a:custGeom>
              <a:avLst/>
              <a:gdLst/>
              <a:ahLst/>
              <a:cxnLst/>
              <a:rect l="l" t="t" r="r" b="b"/>
              <a:pathLst>
                <a:path w="4938343" h="18298954">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000000"/>
            </a:solidFill>
          </p:spPr>
          <p:txBody>
            <a:bodyPr/>
            <a:lstStyle/>
            <a:p>
              <a:endParaRPr lang="en-US"/>
            </a:p>
          </p:txBody>
        </p:sp>
      </p:grpSp>
      <p:sp>
        <p:nvSpPr>
          <p:cNvPr id="7" name="AutoShape 7"/>
          <p:cNvSpPr/>
          <p:nvPr/>
        </p:nvSpPr>
        <p:spPr>
          <a:xfrm>
            <a:off x="17696885" y="6447369"/>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8" name="AutoShape 8"/>
          <p:cNvSpPr/>
          <p:nvPr/>
        </p:nvSpPr>
        <p:spPr>
          <a:xfrm>
            <a:off x="17696885" y="6321804"/>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9" name="AutoShape 9"/>
          <p:cNvSpPr/>
          <p:nvPr/>
        </p:nvSpPr>
        <p:spPr>
          <a:xfrm>
            <a:off x="17696885" y="6572934"/>
            <a:ext cx="360786" cy="0"/>
          </a:xfrm>
          <a:prstGeom prst="line">
            <a:avLst/>
          </a:prstGeom>
          <a:ln w="28575" cap="rnd">
            <a:solidFill>
              <a:srgbClr val="000000"/>
            </a:solidFill>
            <a:prstDash val="solid"/>
            <a:headEnd type="none" w="sm" len="sm"/>
            <a:tailEnd type="none" w="sm" len="sm"/>
          </a:ln>
        </p:spPr>
        <p:txBody>
          <a:bodyPr/>
          <a:lstStyle/>
          <a:p>
            <a:endParaRPr lang="en-US"/>
          </a:p>
        </p:txBody>
      </p:sp>
      <p:pic>
        <p:nvPicPr>
          <p:cNvPr id="10" name="Picture 10"/>
          <p:cNvPicPr>
            <a:picLocks noChangeAspect="1"/>
          </p:cNvPicPr>
          <p:nvPr/>
        </p:nvPicPr>
        <p:blipFill>
          <a:blip r:embed="rId3"/>
          <a:srcRect l="50000" t="111" r="22437" b="65999"/>
          <a:stretch>
            <a:fillRect/>
          </a:stretch>
        </p:blipFill>
        <p:spPr>
          <a:xfrm>
            <a:off x="509627" y="2173508"/>
            <a:ext cx="8634373" cy="5971620"/>
          </a:xfrm>
          <a:prstGeom prst="rect">
            <a:avLst/>
          </a:prstGeom>
        </p:spPr>
      </p:pic>
      <p:sp>
        <p:nvSpPr>
          <p:cNvPr id="11" name="TextBox 11"/>
          <p:cNvSpPr txBox="1"/>
          <p:nvPr/>
        </p:nvSpPr>
        <p:spPr>
          <a:xfrm>
            <a:off x="11826258" y="350736"/>
            <a:ext cx="5676018" cy="332740"/>
          </a:xfrm>
          <a:prstGeom prst="rect">
            <a:avLst/>
          </a:prstGeom>
        </p:spPr>
        <p:txBody>
          <a:bodyPr lIns="0" tIns="0" rIns="0" bIns="0" rtlCol="0" anchor="t">
            <a:spAutoFit/>
          </a:bodyPr>
          <a:lstStyle/>
          <a:p>
            <a:pPr algn="r">
              <a:lnSpc>
                <a:spcPts val="2599"/>
              </a:lnSpc>
            </a:pPr>
            <a:r>
              <a:rPr lang="en-US" sz="2599">
                <a:solidFill>
                  <a:srgbClr val="000000"/>
                </a:solidFill>
                <a:latin typeface="Fira Code Bold"/>
              </a:rPr>
              <a:t>EXERCISE 2: FORMATTING TEXT</a:t>
            </a:r>
          </a:p>
        </p:txBody>
      </p:sp>
      <p:sp>
        <p:nvSpPr>
          <p:cNvPr id="12" name="TextBox 12"/>
          <p:cNvSpPr txBox="1"/>
          <p:nvPr/>
        </p:nvSpPr>
        <p:spPr>
          <a:xfrm>
            <a:off x="1028700" y="367563"/>
            <a:ext cx="3064723" cy="299085"/>
          </a:xfrm>
          <a:prstGeom prst="rect">
            <a:avLst/>
          </a:prstGeom>
        </p:spPr>
        <p:txBody>
          <a:bodyPr lIns="0" tIns="0" rIns="0" bIns="0" rtlCol="0" anchor="t">
            <a:spAutoFit/>
          </a:bodyPr>
          <a:lstStyle/>
          <a:p>
            <a:pPr>
              <a:lnSpc>
                <a:spcPts val="2399"/>
              </a:lnSpc>
            </a:pPr>
            <a:r>
              <a:rPr lang="en-US" sz="2399" u="sng">
                <a:solidFill>
                  <a:srgbClr val="000000"/>
                </a:solidFill>
                <a:latin typeface="Roboto Mono Regular"/>
              </a:rPr>
              <a:t>Page 15</a:t>
            </a:r>
          </a:p>
        </p:txBody>
      </p:sp>
      <p:grpSp>
        <p:nvGrpSpPr>
          <p:cNvPr id="13" name="Group 13"/>
          <p:cNvGrpSpPr/>
          <p:nvPr/>
        </p:nvGrpSpPr>
        <p:grpSpPr>
          <a:xfrm>
            <a:off x="9565727" y="2173508"/>
            <a:ext cx="7278372" cy="7467901"/>
            <a:chOff x="0" y="0"/>
            <a:chExt cx="47960482" cy="49209374"/>
          </a:xfrm>
        </p:grpSpPr>
        <p:sp>
          <p:nvSpPr>
            <p:cNvPr id="14" name="Freeform 14"/>
            <p:cNvSpPr/>
            <p:nvPr/>
          </p:nvSpPr>
          <p:spPr>
            <a:xfrm>
              <a:off x="72390" y="72390"/>
              <a:ext cx="47815701" cy="49064595"/>
            </a:xfrm>
            <a:custGeom>
              <a:avLst/>
              <a:gdLst/>
              <a:ahLst/>
              <a:cxnLst/>
              <a:rect l="l" t="t" r="r" b="b"/>
              <a:pathLst>
                <a:path w="47815701" h="49064595">
                  <a:moveTo>
                    <a:pt x="0" y="0"/>
                  </a:moveTo>
                  <a:lnTo>
                    <a:pt x="47815701" y="0"/>
                  </a:lnTo>
                  <a:lnTo>
                    <a:pt x="47815701" y="49064595"/>
                  </a:lnTo>
                  <a:lnTo>
                    <a:pt x="0" y="49064595"/>
                  </a:lnTo>
                  <a:lnTo>
                    <a:pt x="0" y="0"/>
                  </a:lnTo>
                  <a:close/>
                </a:path>
              </a:pathLst>
            </a:custGeom>
            <a:solidFill>
              <a:srgbClr val="3777E4"/>
            </a:solidFill>
          </p:spPr>
          <p:txBody>
            <a:bodyPr/>
            <a:lstStyle/>
            <a:p>
              <a:endParaRPr lang="en-US"/>
            </a:p>
          </p:txBody>
        </p:sp>
        <p:sp>
          <p:nvSpPr>
            <p:cNvPr id="15" name="Freeform 15"/>
            <p:cNvSpPr/>
            <p:nvPr/>
          </p:nvSpPr>
          <p:spPr>
            <a:xfrm>
              <a:off x="0" y="0"/>
              <a:ext cx="47960483" cy="49209375"/>
            </a:xfrm>
            <a:custGeom>
              <a:avLst/>
              <a:gdLst/>
              <a:ahLst/>
              <a:cxnLst/>
              <a:rect l="l" t="t" r="r" b="b"/>
              <a:pathLst>
                <a:path w="47960483" h="49209375">
                  <a:moveTo>
                    <a:pt x="47815702" y="49064593"/>
                  </a:moveTo>
                  <a:lnTo>
                    <a:pt x="47960483" y="49064593"/>
                  </a:lnTo>
                  <a:lnTo>
                    <a:pt x="47960483" y="49209375"/>
                  </a:lnTo>
                  <a:lnTo>
                    <a:pt x="47815702" y="49209375"/>
                  </a:lnTo>
                  <a:lnTo>
                    <a:pt x="47815702" y="49064593"/>
                  </a:lnTo>
                  <a:close/>
                  <a:moveTo>
                    <a:pt x="0" y="144780"/>
                  </a:moveTo>
                  <a:lnTo>
                    <a:pt x="144780" y="144780"/>
                  </a:lnTo>
                  <a:lnTo>
                    <a:pt x="144780" y="49064593"/>
                  </a:lnTo>
                  <a:lnTo>
                    <a:pt x="0" y="49064593"/>
                  </a:lnTo>
                  <a:lnTo>
                    <a:pt x="0" y="144780"/>
                  </a:lnTo>
                  <a:close/>
                  <a:moveTo>
                    <a:pt x="0" y="49064593"/>
                  </a:moveTo>
                  <a:lnTo>
                    <a:pt x="144780" y="49064593"/>
                  </a:lnTo>
                  <a:lnTo>
                    <a:pt x="144780" y="49209375"/>
                  </a:lnTo>
                  <a:lnTo>
                    <a:pt x="0" y="49209375"/>
                  </a:lnTo>
                  <a:lnTo>
                    <a:pt x="0" y="49064593"/>
                  </a:lnTo>
                  <a:close/>
                  <a:moveTo>
                    <a:pt x="47815702" y="144780"/>
                  </a:moveTo>
                  <a:lnTo>
                    <a:pt x="47960483" y="144780"/>
                  </a:lnTo>
                  <a:lnTo>
                    <a:pt x="47960483" y="49064593"/>
                  </a:lnTo>
                  <a:lnTo>
                    <a:pt x="47815702" y="49064593"/>
                  </a:lnTo>
                  <a:lnTo>
                    <a:pt x="47815702" y="144780"/>
                  </a:lnTo>
                  <a:close/>
                  <a:moveTo>
                    <a:pt x="144780" y="49064593"/>
                  </a:moveTo>
                  <a:lnTo>
                    <a:pt x="47815702" y="49064593"/>
                  </a:lnTo>
                  <a:lnTo>
                    <a:pt x="47815702" y="49209375"/>
                  </a:lnTo>
                  <a:lnTo>
                    <a:pt x="144780" y="49209375"/>
                  </a:lnTo>
                  <a:lnTo>
                    <a:pt x="144780" y="49064593"/>
                  </a:lnTo>
                  <a:close/>
                  <a:moveTo>
                    <a:pt x="47815702" y="0"/>
                  </a:moveTo>
                  <a:lnTo>
                    <a:pt x="47960483" y="0"/>
                  </a:lnTo>
                  <a:lnTo>
                    <a:pt x="47960483" y="144780"/>
                  </a:lnTo>
                  <a:lnTo>
                    <a:pt x="47815702" y="144780"/>
                  </a:lnTo>
                  <a:lnTo>
                    <a:pt x="47815702" y="0"/>
                  </a:lnTo>
                  <a:close/>
                  <a:moveTo>
                    <a:pt x="0" y="0"/>
                  </a:moveTo>
                  <a:lnTo>
                    <a:pt x="144780" y="0"/>
                  </a:lnTo>
                  <a:lnTo>
                    <a:pt x="144780" y="144780"/>
                  </a:lnTo>
                  <a:lnTo>
                    <a:pt x="0" y="144780"/>
                  </a:lnTo>
                  <a:lnTo>
                    <a:pt x="0" y="0"/>
                  </a:lnTo>
                  <a:close/>
                  <a:moveTo>
                    <a:pt x="144780" y="0"/>
                  </a:moveTo>
                  <a:lnTo>
                    <a:pt x="47815702" y="0"/>
                  </a:lnTo>
                  <a:lnTo>
                    <a:pt x="47815702" y="144780"/>
                  </a:lnTo>
                  <a:lnTo>
                    <a:pt x="144780" y="144780"/>
                  </a:lnTo>
                  <a:lnTo>
                    <a:pt x="144780" y="0"/>
                  </a:lnTo>
                  <a:close/>
                </a:path>
              </a:pathLst>
            </a:custGeom>
            <a:solidFill>
              <a:srgbClr val="000000"/>
            </a:solidFill>
          </p:spPr>
          <p:txBody>
            <a:bodyPr/>
            <a:lstStyle/>
            <a:p>
              <a:endParaRPr lang="en-US"/>
            </a:p>
          </p:txBody>
        </p:sp>
      </p:grpSp>
      <p:grpSp>
        <p:nvGrpSpPr>
          <p:cNvPr id="16" name="Group 16"/>
          <p:cNvGrpSpPr/>
          <p:nvPr/>
        </p:nvGrpSpPr>
        <p:grpSpPr>
          <a:xfrm>
            <a:off x="9565727" y="2173508"/>
            <a:ext cx="7078985" cy="6977446"/>
            <a:chOff x="0" y="0"/>
            <a:chExt cx="46646633" cy="45977542"/>
          </a:xfrm>
        </p:grpSpPr>
        <p:sp>
          <p:nvSpPr>
            <p:cNvPr id="17" name="Freeform 17"/>
            <p:cNvSpPr/>
            <p:nvPr/>
          </p:nvSpPr>
          <p:spPr>
            <a:xfrm>
              <a:off x="72390" y="72390"/>
              <a:ext cx="46501852" cy="45832761"/>
            </a:xfrm>
            <a:custGeom>
              <a:avLst/>
              <a:gdLst/>
              <a:ahLst/>
              <a:cxnLst/>
              <a:rect l="l" t="t" r="r" b="b"/>
              <a:pathLst>
                <a:path w="46501852" h="45832761">
                  <a:moveTo>
                    <a:pt x="0" y="0"/>
                  </a:moveTo>
                  <a:lnTo>
                    <a:pt x="46501852" y="0"/>
                  </a:lnTo>
                  <a:lnTo>
                    <a:pt x="46501852" y="45832761"/>
                  </a:lnTo>
                  <a:lnTo>
                    <a:pt x="0" y="45832761"/>
                  </a:lnTo>
                  <a:lnTo>
                    <a:pt x="0" y="0"/>
                  </a:lnTo>
                  <a:close/>
                </a:path>
              </a:pathLst>
            </a:custGeom>
            <a:solidFill>
              <a:srgbClr val="FFFFFF"/>
            </a:solidFill>
          </p:spPr>
          <p:txBody>
            <a:bodyPr/>
            <a:lstStyle/>
            <a:p>
              <a:endParaRPr lang="en-US"/>
            </a:p>
          </p:txBody>
        </p:sp>
        <p:sp>
          <p:nvSpPr>
            <p:cNvPr id="18" name="Freeform 18"/>
            <p:cNvSpPr/>
            <p:nvPr/>
          </p:nvSpPr>
          <p:spPr>
            <a:xfrm>
              <a:off x="0" y="0"/>
              <a:ext cx="46646632" cy="45977541"/>
            </a:xfrm>
            <a:custGeom>
              <a:avLst/>
              <a:gdLst/>
              <a:ahLst/>
              <a:cxnLst/>
              <a:rect l="l" t="t" r="r" b="b"/>
              <a:pathLst>
                <a:path w="46646632" h="45977541">
                  <a:moveTo>
                    <a:pt x="46501853" y="45832762"/>
                  </a:moveTo>
                  <a:lnTo>
                    <a:pt x="46646632" y="45832762"/>
                  </a:lnTo>
                  <a:lnTo>
                    <a:pt x="46646632" y="45977541"/>
                  </a:lnTo>
                  <a:lnTo>
                    <a:pt x="46501853" y="45977541"/>
                  </a:lnTo>
                  <a:lnTo>
                    <a:pt x="46501853" y="45832762"/>
                  </a:lnTo>
                  <a:close/>
                  <a:moveTo>
                    <a:pt x="0" y="144780"/>
                  </a:moveTo>
                  <a:lnTo>
                    <a:pt x="144780" y="144780"/>
                  </a:lnTo>
                  <a:lnTo>
                    <a:pt x="144780" y="45832762"/>
                  </a:lnTo>
                  <a:lnTo>
                    <a:pt x="0" y="45832762"/>
                  </a:lnTo>
                  <a:lnTo>
                    <a:pt x="0" y="144780"/>
                  </a:lnTo>
                  <a:close/>
                  <a:moveTo>
                    <a:pt x="0" y="45832762"/>
                  </a:moveTo>
                  <a:lnTo>
                    <a:pt x="144780" y="45832762"/>
                  </a:lnTo>
                  <a:lnTo>
                    <a:pt x="144780" y="45977541"/>
                  </a:lnTo>
                  <a:lnTo>
                    <a:pt x="0" y="45977541"/>
                  </a:lnTo>
                  <a:lnTo>
                    <a:pt x="0" y="45832762"/>
                  </a:lnTo>
                  <a:close/>
                  <a:moveTo>
                    <a:pt x="46501853" y="144780"/>
                  </a:moveTo>
                  <a:lnTo>
                    <a:pt x="46646632" y="144780"/>
                  </a:lnTo>
                  <a:lnTo>
                    <a:pt x="46646632" y="45832762"/>
                  </a:lnTo>
                  <a:lnTo>
                    <a:pt x="46501853" y="45832762"/>
                  </a:lnTo>
                  <a:lnTo>
                    <a:pt x="46501853" y="144780"/>
                  </a:lnTo>
                  <a:close/>
                  <a:moveTo>
                    <a:pt x="144780" y="45832762"/>
                  </a:moveTo>
                  <a:lnTo>
                    <a:pt x="46501853" y="45832762"/>
                  </a:lnTo>
                  <a:lnTo>
                    <a:pt x="46501853" y="45977541"/>
                  </a:lnTo>
                  <a:lnTo>
                    <a:pt x="144780" y="45977541"/>
                  </a:lnTo>
                  <a:lnTo>
                    <a:pt x="144780" y="45832762"/>
                  </a:lnTo>
                  <a:close/>
                  <a:moveTo>
                    <a:pt x="46501853" y="0"/>
                  </a:moveTo>
                  <a:lnTo>
                    <a:pt x="46646632" y="0"/>
                  </a:lnTo>
                  <a:lnTo>
                    <a:pt x="46646632" y="144780"/>
                  </a:lnTo>
                  <a:lnTo>
                    <a:pt x="46501853" y="144780"/>
                  </a:lnTo>
                  <a:lnTo>
                    <a:pt x="46501853" y="0"/>
                  </a:lnTo>
                  <a:close/>
                  <a:moveTo>
                    <a:pt x="0" y="0"/>
                  </a:moveTo>
                  <a:lnTo>
                    <a:pt x="144780" y="0"/>
                  </a:lnTo>
                  <a:lnTo>
                    <a:pt x="144780" y="144780"/>
                  </a:lnTo>
                  <a:lnTo>
                    <a:pt x="0" y="144780"/>
                  </a:lnTo>
                  <a:lnTo>
                    <a:pt x="0" y="0"/>
                  </a:lnTo>
                  <a:close/>
                  <a:moveTo>
                    <a:pt x="144780" y="0"/>
                  </a:moveTo>
                  <a:lnTo>
                    <a:pt x="46501853" y="0"/>
                  </a:lnTo>
                  <a:lnTo>
                    <a:pt x="46501853" y="144780"/>
                  </a:lnTo>
                  <a:lnTo>
                    <a:pt x="144780" y="144780"/>
                  </a:lnTo>
                  <a:lnTo>
                    <a:pt x="144780" y="0"/>
                  </a:lnTo>
                  <a:close/>
                </a:path>
              </a:pathLst>
            </a:custGeom>
            <a:solidFill>
              <a:srgbClr val="000000"/>
            </a:solidFill>
          </p:spPr>
          <p:txBody>
            <a:bodyPr/>
            <a:lstStyle/>
            <a:p>
              <a:endParaRPr lang="en-US"/>
            </a:p>
          </p:txBody>
        </p:sp>
      </p:grpSp>
      <p:sp>
        <p:nvSpPr>
          <p:cNvPr id="19" name="TextBox 19"/>
          <p:cNvSpPr txBox="1"/>
          <p:nvPr/>
        </p:nvSpPr>
        <p:spPr>
          <a:xfrm>
            <a:off x="9707293" y="2977124"/>
            <a:ext cx="6937420" cy="5727066"/>
          </a:xfrm>
          <a:prstGeom prst="rect">
            <a:avLst/>
          </a:prstGeom>
        </p:spPr>
        <p:txBody>
          <a:bodyPr lIns="0" tIns="0" rIns="0" bIns="0" rtlCol="0" anchor="t">
            <a:spAutoFit/>
          </a:bodyPr>
          <a:lstStyle/>
          <a:p>
            <a:pPr marL="626106" lvl="1" indent="-313053">
              <a:lnSpc>
                <a:spcPts val="4059"/>
              </a:lnSpc>
              <a:buFont typeface="Arial"/>
              <a:buChar char="•"/>
            </a:pPr>
            <a:r>
              <a:rPr lang="en-US" sz="2899">
                <a:solidFill>
                  <a:srgbClr val="000000"/>
                </a:solidFill>
                <a:latin typeface="Fira Code"/>
              </a:rPr>
              <a:t>Write this text on a new Word Document.</a:t>
            </a:r>
          </a:p>
          <a:p>
            <a:pPr marL="626106" lvl="1" indent="-313053">
              <a:lnSpc>
                <a:spcPts val="4059"/>
              </a:lnSpc>
              <a:buFont typeface="Arial"/>
              <a:buChar char="•"/>
            </a:pPr>
            <a:r>
              <a:rPr lang="en-US" sz="2899">
                <a:solidFill>
                  <a:srgbClr val="000000"/>
                </a:solidFill>
                <a:latin typeface="Fira Code"/>
              </a:rPr>
              <a:t>Format the text by:</a:t>
            </a:r>
          </a:p>
          <a:p>
            <a:pPr marL="1252211" lvl="2" indent="-417404">
              <a:lnSpc>
                <a:spcPts val="4059"/>
              </a:lnSpc>
              <a:buFont typeface="Arial"/>
              <a:buChar char="⚬"/>
            </a:pPr>
            <a:r>
              <a:rPr lang="en-US" sz="2899">
                <a:solidFill>
                  <a:srgbClr val="000000"/>
                </a:solidFill>
                <a:latin typeface="Fira Code"/>
              </a:rPr>
              <a:t>Making the entire text Arial (font) and size 14 (font size).</a:t>
            </a:r>
          </a:p>
          <a:p>
            <a:pPr marL="1252211" lvl="2" indent="-417404">
              <a:lnSpc>
                <a:spcPts val="4059"/>
              </a:lnSpc>
              <a:buFont typeface="Arial"/>
              <a:buChar char="⚬"/>
            </a:pPr>
            <a:r>
              <a:rPr lang="en-US" sz="2899">
                <a:solidFill>
                  <a:srgbClr val="000000"/>
                </a:solidFill>
                <a:latin typeface="Fira Code"/>
              </a:rPr>
              <a:t>The quote should be highlighted in yellow.</a:t>
            </a:r>
          </a:p>
          <a:p>
            <a:pPr marL="1252211" lvl="2" indent="-417404">
              <a:lnSpc>
                <a:spcPts val="4059"/>
              </a:lnSpc>
              <a:buFont typeface="Arial"/>
              <a:buChar char="⚬"/>
            </a:pPr>
            <a:r>
              <a:rPr lang="en-US" sz="2899">
                <a:solidFill>
                  <a:srgbClr val="000000"/>
                </a:solidFill>
                <a:latin typeface="Fira Code"/>
              </a:rPr>
              <a:t>Make J.M. Barrie </a:t>
            </a:r>
            <a:r>
              <a:rPr lang="en-US" sz="2899">
                <a:solidFill>
                  <a:srgbClr val="000000"/>
                </a:solidFill>
                <a:latin typeface="Fira Code Bold"/>
              </a:rPr>
              <a:t>bold</a:t>
            </a:r>
            <a:r>
              <a:rPr lang="en-US" sz="2899">
                <a:solidFill>
                  <a:srgbClr val="000000"/>
                </a:solidFill>
                <a:latin typeface="Fira Code"/>
              </a:rPr>
              <a:t>.</a:t>
            </a:r>
          </a:p>
          <a:p>
            <a:pPr marL="1252211" lvl="2" indent="-417404">
              <a:lnSpc>
                <a:spcPts val="4059"/>
              </a:lnSpc>
              <a:buFont typeface="Arial"/>
              <a:buChar char="⚬"/>
            </a:pPr>
            <a:r>
              <a:rPr lang="en-US" sz="2899">
                <a:solidFill>
                  <a:srgbClr val="000000"/>
                </a:solidFill>
                <a:latin typeface="Fira Code"/>
              </a:rPr>
              <a:t>Make Peter Pan italicized. </a:t>
            </a:r>
          </a:p>
        </p:txBody>
      </p:sp>
      <p:sp>
        <p:nvSpPr>
          <p:cNvPr id="20" name="TextBox 20"/>
          <p:cNvSpPr txBox="1"/>
          <p:nvPr/>
        </p:nvSpPr>
        <p:spPr>
          <a:xfrm>
            <a:off x="9707293" y="2383234"/>
            <a:ext cx="7552007" cy="497841"/>
          </a:xfrm>
          <a:prstGeom prst="rect">
            <a:avLst/>
          </a:prstGeom>
        </p:spPr>
        <p:txBody>
          <a:bodyPr lIns="0" tIns="0" rIns="0" bIns="0" rtlCol="0" anchor="t">
            <a:spAutoFit/>
          </a:bodyPr>
          <a:lstStyle/>
          <a:p>
            <a:pPr>
              <a:lnSpc>
                <a:spcPts val="4059"/>
              </a:lnSpc>
            </a:pPr>
            <a:r>
              <a:rPr lang="en-US" sz="2899">
                <a:solidFill>
                  <a:srgbClr val="000000"/>
                </a:solidFill>
                <a:latin typeface="Roboto Mono Regular Bold"/>
              </a:rPr>
              <a:t>EXERCISE 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5D6F4"/>
        </a:solidFill>
        <a:effectLst/>
      </p:bgPr>
    </p:bg>
    <p:spTree>
      <p:nvGrpSpPr>
        <p:cNvPr id="1" name=""/>
        <p:cNvGrpSpPr/>
        <p:nvPr/>
      </p:nvGrpSpPr>
      <p:grpSpPr>
        <a:xfrm>
          <a:off x="0" y="0"/>
          <a:ext cx="0" cy="0"/>
          <a:chOff x="0" y="0"/>
          <a:chExt cx="0" cy="0"/>
        </a:xfrm>
      </p:grpSpPr>
      <p:sp>
        <p:nvSpPr>
          <p:cNvPr id="2" name="AutoShape 2"/>
          <p:cNvSpPr/>
          <p:nvPr/>
        </p:nvSpPr>
        <p:spPr>
          <a:xfrm>
            <a:off x="0" y="1047750"/>
            <a:ext cx="18288000" cy="0"/>
          </a:xfrm>
          <a:prstGeom prst="line">
            <a:avLst/>
          </a:prstGeom>
          <a:ln w="28575" cap="rnd">
            <a:solidFill>
              <a:srgbClr val="000000"/>
            </a:solidFill>
            <a:prstDash val="solid"/>
            <a:headEnd type="none" w="sm" len="sm"/>
            <a:tailEnd type="none" w="sm" len="sm"/>
          </a:ln>
        </p:spPr>
        <p:txBody>
          <a:bodyPr/>
          <a:lstStyle/>
          <a:p>
            <a:endParaRPr lang="en-US"/>
          </a:p>
        </p:txBody>
      </p:sp>
      <p:sp>
        <p:nvSpPr>
          <p:cNvPr id="3" name="AutoShape 3"/>
          <p:cNvSpPr/>
          <p:nvPr/>
        </p:nvSpPr>
        <p:spPr>
          <a:xfrm rot="5400000">
            <a:off x="12773665" y="5783505"/>
            <a:ext cx="9442934" cy="0"/>
          </a:xfrm>
          <a:prstGeom prst="line">
            <a:avLst/>
          </a:prstGeom>
          <a:ln w="28575" cap="rnd">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17487988" y="4979442"/>
            <a:ext cx="800012" cy="2964431"/>
            <a:chOff x="0" y="0"/>
            <a:chExt cx="4938343" cy="18298954"/>
          </a:xfrm>
        </p:grpSpPr>
        <p:sp>
          <p:nvSpPr>
            <p:cNvPr id="5" name="Freeform 5"/>
            <p:cNvSpPr/>
            <p:nvPr/>
          </p:nvSpPr>
          <p:spPr>
            <a:xfrm>
              <a:off x="72390" y="72390"/>
              <a:ext cx="4793563" cy="18154173"/>
            </a:xfrm>
            <a:custGeom>
              <a:avLst/>
              <a:gdLst/>
              <a:ahLst/>
              <a:cxnLst/>
              <a:rect l="l" t="t" r="r" b="b"/>
              <a:pathLst>
                <a:path w="4793563" h="18154173">
                  <a:moveTo>
                    <a:pt x="0" y="0"/>
                  </a:moveTo>
                  <a:lnTo>
                    <a:pt x="4793563" y="0"/>
                  </a:lnTo>
                  <a:lnTo>
                    <a:pt x="4793563" y="18154173"/>
                  </a:lnTo>
                  <a:lnTo>
                    <a:pt x="0" y="18154173"/>
                  </a:lnTo>
                  <a:lnTo>
                    <a:pt x="0" y="0"/>
                  </a:lnTo>
                  <a:close/>
                </a:path>
              </a:pathLst>
            </a:custGeom>
            <a:solidFill>
              <a:srgbClr val="3777E4"/>
            </a:solidFill>
          </p:spPr>
          <p:txBody>
            <a:bodyPr/>
            <a:lstStyle/>
            <a:p>
              <a:endParaRPr lang="en-US"/>
            </a:p>
          </p:txBody>
        </p:sp>
        <p:sp>
          <p:nvSpPr>
            <p:cNvPr id="6" name="Freeform 6"/>
            <p:cNvSpPr/>
            <p:nvPr/>
          </p:nvSpPr>
          <p:spPr>
            <a:xfrm>
              <a:off x="0" y="0"/>
              <a:ext cx="4938343" cy="18298954"/>
            </a:xfrm>
            <a:custGeom>
              <a:avLst/>
              <a:gdLst/>
              <a:ahLst/>
              <a:cxnLst/>
              <a:rect l="l" t="t" r="r" b="b"/>
              <a:pathLst>
                <a:path w="4938343" h="18298954">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000000"/>
            </a:solidFill>
          </p:spPr>
          <p:txBody>
            <a:bodyPr/>
            <a:lstStyle/>
            <a:p>
              <a:endParaRPr lang="en-US"/>
            </a:p>
          </p:txBody>
        </p:sp>
      </p:grpSp>
      <p:sp>
        <p:nvSpPr>
          <p:cNvPr id="7" name="AutoShape 7"/>
          <p:cNvSpPr/>
          <p:nvPr/>
        </p:nvSpPr>
        <p:spPr>
          <a:xfrm>
            <a:off x="17696885" y="6447369"/>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8" name="AutoShape 8"/>
          <p:cNvSpPr/>
          <p:nvPr/>
        </p:nvSpPr>
        <p:spPr>
          <a:xfrm>
            <a:off x="17696885" y="6321804"/>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9" name="AutoShape 9"/>
          <p:cNvSpPr/>
          <p:nvPr/>
        </p:nvSpPr>
        <p:spPr>
          <a:xfrm>
            <a:off x="17696885" y="6572934"/>
            <a:ext cx="360786" cy="0"/>
          </a:xfrm>
          <a:prstGeom prst="line">
            <a:avLst/>
          </a:prstGeom>
          <a:ln w="28575" cap="rnd">
            <a:solidFill>
              <a:srgbClr val="000000"/>
            </a:solidFill>
            <a:prstDash val="solid"/>
            <a:headEnd type="none" w="sm" len="sm"/>
            <a:tailEnd type="none" w="sm" len="sm"/>
          </a:ln>
        </p:spPr>
        <p:txBody>
          <a:bodyPr/>
          <a:lstStyle/>
          <a:p>
            <a:endParaRPr lang="en-US"/>
          </a:p>
        </p:txBody>
      </p:sp>
      <p:pic>
        <p:nvPicPr>
          <p:cNvPr id="10" name="Picture 10"/>
          <p:cNvPicPr>
            <a:picLocks noChangeAspect="1"/>
          </p:cNvPicPr>
          <p:nvPr/>
        </p:nvPicPr>
        <p:blipFill>
          <a:blip r:embed="rId3"/>
          <a:srcRect l="50000" r="14844" b="67118"/>
          <a:stretch>
            <a:fillRect/>
          </a:stretch>
        </p:blipFill>
        <p:spPr>
          <a:xfrm>
            <a:off x="3468080" y="2157280"/>
            <a:ext cx="11351839" cy="5972440"/>
          </a:xfrm>
          <a:prstGeom prst="rect">
            <a:avLst/>
          </a:prstGeom>
        </p:spPr>
      </p:pic>
      <p:sp>
        <p:nvSpPr>
          <p:cNvPr id="11" name="TextBox 11"/>
          <p:cNvSpPr txBox="1"/>
          <p:nvPr/>
        </p:nvSpPr>
        <p:spPr>
          <a:xfrm>
            <a:off x="11826258" y="350736"/>
            <a:ext cx="5676018" cy="332740"/>
          </a:xfrm>
          <a:prstGeom prst="rect">
            <a:avLst/>
          </a:prstGeom>
        </p:spPr>
        <p:txBody>
          <a:bodyPr lIns="0" tIns="0" rIns="0" bIns="0" rtlCol="0" anchor="t">
            <a:spAutoFit/>
          </a:bodyPr>
          <a:lstStyle/>
          <a:p>
            <a:pPr algn="r">
              <a:lnSpc>
                <a:spcPts val="2599"/>
              </a:lnSpc>
            </a:pPr>
            <a:r>
              <a:rPr lang="en-US" sz="2599">
                <a:solidFill>
                  <a:srgbClr val="000000"/>
                </a:solidFill>
                <a:latin typeface="Fira Code Bold"/>
              </a:rPr>
              <a:t>ACTIVITY: FORMATING TEXT</a:t>
            </a:r>
          </a:p>
        </p:txBody>
      </p:sp>
      <p:sp>
        <p:nvSpPr>
          <p:cNvPr id="12" name="TextBox 12"/>
          <p:cNvSpPr txBox="1"/>
          <p:nvPr/>
        </p:nvSpPr>
        <p:spPr>
          <a:xfrm>
            <a:off x="1028700" y="367563"/>
            <a:ext cx="3064723" cy="299085"/>
          </a:xfrm>
          <a:prstGeom prst="rect">
            <a:avLst/>
          </a:prstGeom>
        </p:spPr>
        <p:txBody>
          <a:bodyPr lIns="0" tIns="0" rIns="0" bIns="0" rtlCol="0" anchor="t">
            <a:spAutoFit/>
          </a:bodyPr>
          <a:lstStyle/>
          <a:p>
            <a:pPr>
              <a:lnSpc>
                <a:spcPts val="2399"/>
              </a:lnSpc>
            </a:pPr>
            <a:r>
              <a:rPr lang="en-US" sz="2399" u="sng">
                <a:solidFill>
                  <a:srgbClr val="000000"/>
                </a:solidFill>
                <a:latin typeface="Roboto Mono Regular"/>
              </a:rPr>
              <a:t>Page 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5D6F4"/>
        </a:solidFill>
        <a:effectLst/>
      </p:bgPr>
    </p:bg>
    <p:spTree>
      <p:nvGrpSpPr>
        <p:cNvPr id="1" name=""/>
        <p:cNvGrpSpPr/>
        <p:nvPr/>
      </p:nvGrpSpPr>
      <p:grpSpPr>
        <a:xfrm>
          <a:off x="0" y="0"/>
          <a:ext cx="0" cy="0"/>
          <a:chOff x="0" y="0"/>
          <a:chExt cx="0" cy="0"/>
        </a:xfrm>
      </p:grpSpPr>
      <p:sp>
        <p:nvSpPr>
          <p:cNvPr id="2" name="AutoShape 2"/>
          <p:cNvSpPr/>
          <p:nvPr/>
        </p:nvSpPr>
        <p:spPr>
          <a:xfrm>
            <a:off x="0" y="1047750"/>
            <a:ext cx="18288000" cy="0"/>
          </a:xfrm>
          <a:prstGeom prst="line">
            <a:avLst/>
          </a:prstGeom>
          <a:ln w="28575" cap="rnd">
            <a:solidFill>
              <a:srgbClr val="000000"/>
            </a:solidFill>
            <a:prstDash val="solid"/>
            <a:headEnd type="none" w="sm" len="sm"/>
            <a:tailEnd type="none" w="sm" len="sm"/>
          </a:ln>
        </p:spPr>
        <p:txBody>
          <a:bodyPr/>
          <a:lstStyle/>
          <a:p>
            <a:endParaRPr lang="en-US"/>
          </a:p>
        </p:txBody>
      </p:sp>
      <p:sp>
        <p:nvSpPr>
          <p:cNvPr id="3" name="AutoShape 3"/>
          <p:cNvSpPr/>
          <p:nvPr/>
        </p:nvSpPr>
        <p:spPr>
          <a:xfrm rot="5400000">
            <a:off x="12773665" y="5783505"/>
            <a:ext cx="9442934" cy="0"/>
          </a:xfrm>
          <a:prstGeom prst="line">
            <a:avLst/>
          </a:prstGeom>
          <a:ln w="28575" cap="rnd">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5035195" y="6064177"/>
            <a:ext cx="11236060" cy="3194123"/>
            <a:chOff x="0" y="0"/>
            <a:chExt cx="74794300" cy="21262095"/>
          </a:xfrm>
        </p:grpSpPr>
        <p:sp>
          <p:nvSpPr>
            <p:cNvPr id="5" name="Freeform 5"/>
            <p:cNvSpPr/>
            <p:nvPr/>
          </p:nvSpPr>
          <p:spPr>
            <a:xfrm>
              <a:off x="72390" y="72390"/>
              <a:ext cx="74649517" cy="21117315"/>
            </a:xfrm>
            <a:custGeom>
              <a:avLst/>
              <a:gdLst/>
              <a:ahLst/>
              <a:cxnLst/>
              <a:rect l="l" t="t" r="r" b="b"/>
              <a:pathLst>
                <a:path w="74649517" h="21117315">
                  <a:moveTo>
                    <a:pt x="0" y="0"/>
                  </a:moveTo>
                  <a:lnTo>
                    <a:pt x="74649517" y="0"/>
                  </a:lnTo>
                  <a:lnTo>
                    <a:pt x="74649517" y="21117315"/>
                  </a:lnTo>
                  <a:lnTo>
                    <a:pt x="0" y="21117315"/>
                  </a:lnTo>
                  <a:lnTo>
                    <a:pt x="0" y="0"/>
                  </a:lnTo>
                  <a:close/>
                </a:path>
              </a:pathLst>
            </a:custGeom>
            <a:solidFill>
              <a:srgbClr val="3777E4"/>
            </a:solidFill>
          </p:spPr>
          <p:txBody>
            <a:bodyPr/>
            <a:lstStyle/>
            <a:p>
              <a:endParaRPr lang="en-US"/>
            </a:p>
          </p:txBody>
        </p:sp>
        <p:sp>
          <p:nvSpPr>
            <p:cNvPr id="6" name="Freeform 6"/>
            <p:cNvSpPr/>
            <p:nvPr/>
          </p:nvSpPr>
          <p:spPr>
            <a:xfrm>
              <a:off x="0" y="0"/>
              <a:ext cx="74794300" cy="21262096"/>
            </a:xfrm>
            <a:custGeom>
              <a:avLst/>
              <a:gdLst/>
              <a:ahLst/>
              <a:cxnLst/>
              <a:rect l="l" t="t" r="r" b="b"/>
              <a:pathLst>
                <a:path w="74794300" h="21262096">
                  <a:moveTo>
                    <a:pt x="74649521" y="21117316"/>
                  </a:moveTo>
                  <a:lnTo>
                    <a:pt x="74794300" y="21117316"/>
                  </a:lnTo>
                  <a:lnTo>
                    <a:pt x="74794300" y="21262096"/>
                  </a:lnTo>
                  <a:lnTo>
                    <a:pt x="74649521" y="21262096"/>
                  </a:lnTo>
                  <a:lnTo>
                    <a:pt x="74649521" y="21117316"/>
                  </a:lnTo>
                  <a:close/>
                  <a:moveTo>
                    <a:pt x="0" y="144780"/>
                  </a:moveTo>
                  <a:lnTo>
                    <a:pt x="144780" y="144780"/>
                  </a:lnTo>
                  <a:lnTo>
                    <a:pt x="144780" y="21117316"/>
                  </a:lnTo>
                  <a:lnTo>
                    <a:pt x="0" y="21117316"/>
                  </a:lnTo>
                  <a:lnTo>
                    <a:pt x="0" y="144780"/>
                  </a:lnTo>
                  <a:close/>
                  <a:moveTo>
                    <a:pt x="0" y="21117316"/>
                  </a:moveTo>
                  <a:lnTo>
                    <a:pt x="144780" y="21117316"/>
                  </a:lnTo>
                  <a:lnTo>
                    <a:pt x="144780" y="21262096"/>
                  </a:lnTo>
                  <a:lnTo>
                    <a:pt x="0" y="21262096"/>
                  </a:lnTo>
                  <a:lnTo>
                    <a:pt x="0" y="21117316"/>
                  </a:lnTo>
                  <a:close/>
                  <a:moveTo>
                    <a:pt x="74649521" y="144780"/>
                  </a:moveTo>
                  <a:lnTo>
                    <a:pt x="74794300" y="144780"/>
                  </a:lnTo>
                  <a:lnTo>
                    <a:pt x="74794300" y="21117316"/>
                  </a:lnTo>
                  <a:lnTo>
                    <a:pt x="74649521" y="21117316"/>
                  </a:lnTo>
                  <a:lnTo>
                    <a:pt x="74649521" y="144780"/>
                  </a:lnTo>
                  <a:close/>
                  <a:moveTo>
                    <a:pt x="144780" y="21117316"/>
                  </a:moveTo>
                  <a:lnTo>
                    <a:pt x="74649521" y="21117316"/>
                  </a:lnTo>
                  <a:lnTo>
                    <a:pt x="74649521" y="21262096"/>
                  </a:lnTo>
                  <a:lnTo>
                    <a:pt x="144780" y="21262096"/>
                  </a:lnTo>
                  <a:lnTo>
                    <a:pt x="144780" y="21117316"/>
                  </a:lnTo>
                  <a:close/>
                  <a:moveTo>
                    <a:pt x="74649521" y="0"/>
                  </a:moveTo>
                  <a:lnTo>
                    <a:pt x="74794300" y="0"/>
                  </a:lnTo>
                  <a:lnTo>
                    <a:pt x="74794300" y="144780"/>
                  </a:lnTo>
                  <a:lnTo>
                    <a:pt x="74649521" y="144780"/>
                  </a:lnTo>
                  <a:lnTo>
                    <a:pt x="74649521" y="0"/>
                  </a:lnTo>
                  <a:close/>
                  <a:moveTo>
                    <a:pt x="0" y="0"/>
                  </a:moveTo>
                  <a:lnTo>
                    <a:pt x="144780" y="0"/>
                  </a:lnTo>
                  <a:lnTo>
                    <a:pt x="144780" y="144780"/>
                  </a:lnTo>
                  <a:lnTo>
                    <a:pt x="0" y="144780"/>
                  </a:lnTo>
                  <a:lnTo>
                    <a:pt x="0" y="0"/>
                  </a:lnTo>
                  <a:close/>
                  <a:moveTo>
                    <a:pt x="144780" y="0"/>
                  </a:moveTo>
                  <a:lnTo>
                    <a:pt x="74649521" y="0"/>
                  </a:lnTo>
                  <a:lnTo>
                    <a:pt x="74649521" y="144780"/>
                  </a:lnTo>
                  <a:lnTo>
                    <a:pt x="144780" y="144780"/>
                  </a:lnTo>
                  <a:lnTo>
                    <a:pt x="144780" y="0"/>
                  </a:lnTo>
                  <a:close/>
                </a:path>
              </a:pathLst>
            </a:custGeom>
            <a:solidFill>
              <a:srgbClr val="000000"/>
            </a:solidFill>
          </p:spPr>
          <p:txBody>
            <a:bodyPr/>
            <a:lstStyle/>
            <a:p>
              <a:endParaRPr lang="en-US"/>
            </a:p>
          </p:txBody>
        </p:sp>
      </p:grpSp>
      <p:grpSp>
        <p:nvGrpSpPr>
          <p:cNvPr id="7" name="Group 7"/>
          <p:cNvGrpSpPr/>
          <p:nvPr/>
        </p:nvGrpSpPr>
        <p:grpSpPr>
          <a:xfrm>
            <a:off x="4795107" y="5797792"/>
            <a:ext cx="11099981" cy="3051383"/>
            <a:chOff x="0" y="0"/>
            <a:chExt cx="73142789" cy="20106945"/>
          </a:xfrm>
        </p:grpSpPr>
        <p:sp>
          <p:nvSpPr>
            <p:cNvPr id="8" name="Freeform 8"/>
            <p:cNvSpPr/>
            <p:nvPr/>
          </p:nvSpPr>
          <p:spPr>
            <a:xfrm>
              <a:off x="72390" y="72390"/>
              <a:ext cx="72998009" cy="19962165"/>
            </a:xfrm>
            <a:custGeom>
              <a:avLst/>
              <a:gdLst/>
              <a:ahLst/>
              <a:cxnLst/>
              <a:rect l="l" t="t" r="r" b="b"/>
              <a:pathLst>
                <a:path w="72998009" h="19962165">
                  <a:moveTo>
                    <a:pt x="0" y="0"/>
                  </a:moveTo>
                  <a:lnTo>
                    <a:pt x="72998009" y="0"/>
                  </a:lnTo>
                  <a:lnTo>
                    <a:pt x="72998009" y="19962165"/>
                  </a:lnTo>
                  <a:lnTo>
                    <a:pt x="0" y="19962165"/>
                  </a:lnTo>
                  <a:lnTo>
                    <a:pt x="0" y="0"/>
                  </a:lnTo>
                  <a:close/>
                </a:path>
              </a:pathLst>
            </a:custGeom>
            <a:solidFill>
              <a:srgbClr val="FFFFFF"/>
            </a:solidFill>
          </p:spPr>
          <p:txBody>
            <a:bodyPr/>
            <a:lstStyle/>
            <a:p>
              <a:endParaRPr lang="en-US"/>
            </a:p>
          </p:txBody>
        </p:sp>
        <p:sp>
          <p:nvSpPr>
            <p:cNvPr id="9" name="Freeform 9"/>
            <p:cNvSpPr/>
            <p:nvPr/>
          </p:nvSpPr>
          <p:spPr>
            <a:xfrm>
              <a:off x="0" y="0"/>
              <a:ext cx="73142791" cy="20106945"/>
            </a:xfrm>
            <a:custGeom>
              <a:avLst/>
              <a:gdLst/>
              <a:ahLst/>
              <a:cxnLst/>
              <a:rect l="l" t="t" r="r" b="b"/>
              <a:pathLst>
                <a:path w="73142791" h="20106945">
                  <a:moveTo>
                    <a:pt x="72998006" y="19962164"/>
                  </a:moveTo>
                  <a:lnTo>
                    <a:pt x="73142791" y="19962164"/>
                  </a:lnTo>
                  <a:lnTo>
                    <a:pt x="73142791" y="20106945"/>
                  </a:lnTo>
                  <a:lnTo>
                    <a:pt x="72998006" y="20106945"/>
                  </a:lnTo>
                  <a:lnTo>
                    <a:pt x="72998006" y="19962164"/>
                  </a:lnTo>
                  <a:close/>
                  <a:moveTo>
                    <a:pt x="0" y="144780"/>
                  </a:moveTo>
                  <a:lnTo>
                    <a:pt x="144780" y="144780"/>
                  </a:lnTo>
                  <a:lnTo>
                    <a:pt x="144780" y="19962164"/>
                  </a:lnTo>
                  <a:lnTo>
                    <a:pt x="0" y="19962164"/>
                  </a:lnTo>
                  <a:lnTo>
                    <a:pt x="0" y="144780"/>
                  </a:lnTo>
                  <a:close/>
                  <a:moveTo>
                    <a:pt x="0" y="19962164"/>
                  </a:moveTo>
                  <a:lnTo>
                    <a:pt x="144780" y="19962164"/>
                  </a:lnTo>
                  <a:lnTo>
                    <a:pt x="144780" y="20106945"/>
                  </a:lnTo>
                  <a:lnTo>
                    <a:pt x="0" y="20106945"/>
                  </a:lnTo>
                  <a:lnTo>
                    <a:pt x="0" y="19962164"/>
                  </a:lnTo>
                  <a:close/>
                  <a:moveTo>
                    <a:pt x="72998006" y="144780"/>
                  </a:moveTo>
                  <a:lnTo>
                    <a:pt x="73142791" y="144780"/>
                  </a:lnTo>
                  <a:lnTo>
                    <a:pt x="73142791" y="19962164"/>
                  </a:lnTo>
                  <a:lnTo>
                    <a:pt x="72998006" y="19962164"/>
                  </a:lnTo>
                  <a:lnTo>
                    <a:pt x="72998006" y="144780"/>
                  </a:lnTo>
                  <a:close/>
                  <a:moveTo>
                    <a:pt x="144780" y="19962164"/>
                  </a:moveTo>
                  <a:lnTo>
                    <a:pt x="72998006" y="19962164"/>
                  </a:lnTo>
                  <a:lnTo>
                    <a:pt x="72998006" y="20106945"/>
                  </a:lnTo>
                  <a:lnTo>
                    <a:pt x="144780" y="20106945"/>
                  </a:lnTo>
                  <a:lnTo>
                    <a:pt x="144780" y="19962164"/>
                  </a:lnTo>
                  <a:close/>
                  <a:moveTo>
                    <a:pt x="72998006" y="0"/>
                  </a:moveTo>
                  <a:lnTo>
                    <a:pt x="73142791" y="0"/>
                  </a:lnTo>
                  <a:lnTo>
                    <a:pt x="73142791" y="144780"/>
                  </a:lnTo>
                  <a:lnTo>
                    <a:pt x="72998006" y="144780"/>
                  </a:lnTo>
                  <a:lnTo>
                    <a:pt x="72998006" y="0"/>
                  </a:lnTo>
                  <a:close/>
                  <a:moveTo>
                    <a:pt x="0" y="0"/>
                  </a:moveTo>
                  <a:lnTo>
                    <a:pt x="144780" y="0"/>
                  </a:lnTo>
                  <a:lnTo>
                    <a:pt x="144780" y="144780"/>
                  </a:lnTo>
                  <a:lnTo>
                    <a:pt x="0" y="144780"/>
                  </a:lnTo>
                  <a:lnTo>
                    <a:pt x="0" y="0"/>
                  </a:lnTo>
                  <a:close/>
                  <a:moveTo>
                    <a:pt x="144780" y="0"/>
                  </a:moveTo>
                  <a:lnTo>
                    <a:pt x="72998006" y="0"/>
                  </a:lnTo>
                  <a:lnTo>
                    <a:pt x="72998006" y="144780"/>
                  </a:lnTo>
                  <a:lnTo>
                    <a:pt x="144780" y="144780"/>
                  </a:lnTo>
                  <a:lnTo>
                    <a:pt x="144780" y="0"/>
                  </a:lnTo>
                  <a:close/>
                </a:path>
              </a:pathLst>
            </a:custGeom>
            <a:solidFill>
              <a:srgbClr val="FFFFFF"/>
            </a:solidFill>
          </p:spPr>
          <p:txBody>
            <a:bodyPr/>
            <a:lstStyle/>
            <a:p>
              <a:endParaRPr lang="en-US"/>
            </a:p>
          </p:txBody>
        </p:sp>
      </p:grpSp>
      <p:grpSp>
        <p:nvGrpSpPr>
          <p:cNvPr id="10" name="Group 10"/>
          <p:cNvGrpSpPr/>
          <p:nvPr/>
        </p:nvGrpSpPr>
        <p:grpSpPr>
          <a:xfrm>
            <a:off x="17509420" y="5143500"/>
            <a:ext cx="800012" cy="2964431"/>
            <a:chOff x="0" y="0"/>
            <a:chExt cx="4938343" cy="18298954"/>
          </a:xfrm>
        </p:grpSpPr>
        <p:sp>
          <p:nvSpPr>
            <p:cNvPr id="11" name="Freeform 11"/>
            <p:cNvSpPr/>
            <p:nvPr/>
          </p:nvSpPr>
          <p:spPr>
            <a:xfrm>
              <a:off x="72390" y="72390"/>
              <a:ext cx="4793563" cy="18154173"/>
            </a:xfrm>
            <a:custGeom>
              <a:avLst/>
              <a:gdLst/>
              <a:ahLst/>
              <a:cxnLst/>
              <a:rect l="l" t="t" r="r" b="b"/>
              <a:pathLst>
                <a:path w="4793563" h="18154173">
                  <a:moveTo>
                    <a:pt x="0" y="0"/>
                  </a:moveTo>
                  <a:lnTo>
                    <a:pt x="4793563" y="0"/>
                  </a:lnTo>
                  <a:lnTo>
                    <a:pt x="4793563" y="18154173"/>
                  </a:lnTo>
                  <a:lnTo>
                    <a:pt x="0" y="18154173"/>
                  </a:lnTo>
                  <a:lnTo>
                    <a:pt x="0" y="0"/>
                  </a:lnTo>
                  <a:close/>
                </a:path>
              </a:pathLst>
            </a:custGeom>
            <a:solidFill>
              <a:srgbClr val="3777E4"/>
            </a:solidFill>
          </p:spPr>
          <p:txBody>
            <a:bodyPr/>
            <a:lstStyle/>
            <a:p>
              <a:endParaRPr lang="en-US"/>
            </a:p>
          </p:txBody>
        </p:sp>
        <p:sp>
          <p:nvSpPr>
            <p:cNvPr id="12" name="Freeform 12"/>
            <p:cNvSpPr/>
            <p:nvPr/>
          </p:nvSpPr>
          <p:spPr>
            <a:xfrm>
              <a:off x="0" y="0"/>
              <a:ext cx="4938343" cy="18298954"/>
            </a:xfrm>
            <a:custGeom>
              <a:avLst/>
              <a:gdLst/>
              <a:ahLst/>
              <a:cxnLst/>
              <a:rect l="l" t="t" r="r" b="b"/>
              <a:pathLst>
                <a:path w="4938343" h="18298954">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3777E4"/>
            </a:solidFill>
          </p:spPr>
          <p:txBody>
            <a:bodyPr/>
            <a:lstStyle/>
            <a:p>
              <a:endParaRPr lang="en-US"/>
            </a:p>
          </p:txBody>
        </p:sp>
      </p:grpSp>
      <p:sp>
        <p:nvSpPr>
          <p:cNvPr id="13" name="AutoShape 13"/>
          <p:cNvSpPr/>
          <p:nvPr/>
        </p:nvSpPr>
        <p:spPr>
          <a:xfrm>
            <a:off x="17718317" y="6611428"/>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14" name="AutoShape 14"/>
          <p:cNvSpPr/>
          <p:nvPr/>
        </p:nvSpPr>
        <p:spPr>
          <a:xfrm>
            <a:off x="17718317" y="6485863"/>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15" name="AutoShape 15"/>
          <p:cNvSpPr/>
          <p:nvPr/>
        </p:nvSpPr>
        <p:spPr>
          <a:xfrm>
            <a:off x="17718317" y="6736993"/>
            <a:ext cx="360786" cy="0"/>
          </a:xfrm>
          <a:prstGeom prst="line">
            <a:avLst/>
          </a:prstGeom>
          <a:ln w="28575" cap="rnd">
            <a:solidFill>
              <a:srgbClr val="000000"/>
            </a:solidFill>
            <a:prstDash val="solid"/>
            <a:headEnd type="none" w="sm" len="sm"/>
            <a:tailEnd type="none" w="sm" len="sm"/>
          </a:ln>
        </p:spPr>
        <p:txBody>
          <a:bodyPr/>
          <a:lstStyle/>
          <a:p>
            <a:endParaRPr lang="en-US"/>
          </a:p>
        </p:txBody>
      </p:sp>
      <p:pic>
        <p:nvPicPr>
          <p:cNvPr id="16" name="Picture 16"/>
          <p:cNvPicPr>
            <a:picLocks noChangeAspect="1"/>
          </p:cNvPicPr>
          <p:nvPr/>
        </p:nvPicPr>
        <p:blipFill>
          <a:blip r:embed="rId3"/>
          <a:srcRect/>
          <a:stretch>
            <a:fillRect/>
          </a:stretch>
        </p:blipFill>
        <p:spPr>
          <a:xfrm>
            <a:off x="830504" y="2626176"/>
            <a:ext cx="16111223" cy="2393220"/>
          </a:xfrm>
          <a:prstGeom prst="rect">
            <a:avLst/>
          </a:prstGeom>
        </p:spPr>
      </p:pic>
      <p:sp>
        <p:nvSpPr>
          <p:cNvPr id="17" name="TextBox 17"/>
          <p:cNvSpPr txBox="1"/>
          <p:nvPr/>
        </p:nvSpPr>
        <p:spPr>
          <a:xfrm>
            <a:off x="5475492" y="6016552"/>
            <a:ext cx="9739211" cy="3322320"/>
          </a:xfrm>
          <a:prstGeom prst="rect">
            <a:avLst/>
          </a:prstGeom>
        </p:spPr>
        <p:txBody>
          <a:bodyPr lIns="0" tIns="0" rIns="0" bIns="0" rtlCol="0" anchor="t">
            <a:spAutoFit/>
          </a:bodyPr>
          <a:lstStyle/>
          <a:p>
            <a:pPr>
              <a:lnSpc>
                <a:spcPts val="3779"/>
              </a:lnSpc>
            </a:pPr>
            <a:r>
              <a:rPr lang="en-US" sz="2699">
                <a:solidFill>
                  <a:srgbClr val="000000"/>
                </a:solidFill>
                <a:latin typeface="Fira Code"/>
              </a:rPr>
              <a:t>The Layout tab allows you to change the print formatting of your document, including margin width, page orientation, page breaks, and more. These tools will be helpful when preparing to print a document.</a:t>
            </a:r>
          </a:p>
          <a:p>
            <a:pPr>
              <a:lnSpc>
                <a:spcPts val="3779"/>
              </a:lnSpc>
            </a:pPr>
            <a:endParaRPr lang="en-US" sz="2699">
              <a:solidFill>
                <a:srgbClr val="000000"/>
              </a:solidFill>
              <a:latin typeface="Fira Code"/>
            </a:endParaRPr>
          </a:p>
          <a:p>
            <a:pPr>
              <a:lnSpc>
                <a:spcPts val="3779"/>
              </a:lnSpc>
            </a:pPr>
            <a:endParaRPr lang="en-US" sz="2699">
              <a:solidFill>
                <a:srgbClr val="000000"/>
              </a:solidFill>
              <a:latin typeface="Fira Code"/>
            </a:endParaRPr>
          </a:p>
        </p:txBody>
      </p:sp>
      <p:sp>
        <p:nvSpPr>
          <p:cNvPr id="18" name="TextBox 18"/>
          <p:cNvSpPr txBox="1"/>
          <p:nvPr/>
        </p:nvSpPr>
        <p:spPr>
          <a:xfrm>
            <a:off x="11826258" y="350736"/>
            <a:ext cx="5676018" cy="332740"/>
          </a:xfrm>
          <a:prstGeom prst="rect">
            <a:avLst/>
          </a:prstGeom>
        </p:spPr>
        <p:txBody>
          <a:bodyPr lIns="0" tIns="0" rIns="0" bIns="0" rtlCol="0" anchor="t">
            <a:spAutoFit/>
          </a:bodyPr>
          <a:lstStyle/>
          <a:p>
            <a:pPr algn="r">
              <a:lnSpc>
                <a:spcPts val="2599"/>
              </a:lnSpc>
            </a:pPr>
            <a:r>
              <a:rPr lang="en-US" sz="2599">
                <a:solidFill>
                  <a:srgbClr val="000000"/>
                </a:solidFill>
                <a:latin typeface="Fira Code Bold"/>
              </a:rPr>
              <a:t>RIBBON - PAGE LAYOUT</a:t>
            </a:r>
          </a:p>
        </p:txBody>
      </p:sp>
      <p:sp>
        <p:nvSpPr>
          <p:cNvPr id="19" name="TextBox 19"/>
          <p:cNvSpPr txBox="1"/>
          <p:nvPr/>
        </p:nvSpPr>
        <p:spPr>
          <a:xfrm>
            <a:off x="1028700" y="367563"/>
            <a:ext cx="3064723" cy="299085"/>
          </a:xfrm>
          <a:prstGeom prst="rect">
            <a:avLst/>
          </a:prstGeom>
        </p:spPr>
        <p:txBody>
          <a:bodyPr lIns="0" tIns="0" rIns="0" bIns="0" rtlCol="0" anchor="t">
            <a:spAutoFit/>
          </a:bodyPr>
          <a:lstStyle/>
          <a:p>
            <a:pPr>
              <a:lnSpc>
                <a:spcPts val="2399"/>
              </a:lnSpc>
            </a:pPr>
            <a:r>
              <a:rPr lang="en-US" sz="2399" u="sng">
                <a:solidFill>
                  <a:srgbClr val="000000"/>
                </a:solidFill>
                <a:latin typeface="Roboto Mono Regular"/>
              </a:rPr>
              <a:t>Page 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5D6F4"/>
        </a:solidFill>
        <a:effectLst/>
      </p:bgPr>
    </p:bg>
    <p:spTree>
      <p:nvGrpSpPr>
        <p:cNvPr id="1" name=""/>
        <p:cNvGrpSpPr/>
        <p:nvPr/>
      </p:nvGrpSpPr>
      <p:grpSpPr>
        <a:xfrm>
          <a:off x="0" y="0"/>
          <a:ext cx="0" cy="0"/>
          <a:chOff x="0" y="0"/>
          <a:chExt cx="0" cy="0"/>
        </a:xfrm>
      </p:grpSpPr>
      <p:sp>
        <p:nvSpPr>
          <p:cNvPr id="2" name="AutoShape 2"/>
          <p:cNvSpPr/>
          <p:nvPr/>
        </p:nvSpPr>
        <p:spPr>
          <a:xfrm>
            <a:off x="0" y="1047750"/>
            <a:ext cx="18288000" cy="0"/>
          </a:xfrm>
          <a:prstGeom prst="line">
            <a:avLst/>
          </a:prstGeom>
          <a:ln w="28575" cap="rnd">
            <a:solidFill>
              <a:srgbClr val="000000"/>
            </a:solidFill>
            <a:prstDash val="solid"/>
            <a:headEnd type="none" w="sm" len="sm"/>
            <a:tailEnd type="none" w="sm" len="sm"/>
          </a:ln>
        </p:spPr>
        <p:txBody>
          <a:bodyPr/>
          <a:lstStyle/>
          <a:p>
            <a:endParaRPr lang="en-US"/>
          </a:p>
        </p:txBody>
      </p:sp>
      <p:sp>
        <p:nvSpPr>
          <p:cNvPr id="3" name="AutoShape 3"/>
          <p:cNvSpPr/>
          <p:nvPr/>
        </p:nvSpPr>
        <p:spPr>
          <a:xfrm rot="5400000">
            <a:off x="12773665" y="5783505"/>
            <a:ext cx="9442934" cy="0"/>
          </a:xfrm>
          <a:prstGeom prst="line">
            <a:avLst/>
          </a:prstGeom>
          <a:ln w="28575" cap="rnd">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7560858" y="2884026"/>
            <a:ext cx="8770886" cy="5910347"/>
            <a:chOff x="0" y="0"/>
            <a:chExt cx="58384553" cy="39342997"/>
          </a:xfrm>
        </p:grpSpPr>
        <p:sp>
          <p:nvSpPr>
            <p:cNvPr id="5" name="Freeform 5"/>
            <p:cNvSpPr/>
            <p:nvPr/>
          </p:nvSpPr>
          <p:spPr>
            <a:xfrm>
              <a:off x="72390" y="72390"/>
              <a:ext cx="58239772" cy="39198218"/>
            </a:xfrm>
            <a:custGeom>
              <a:avLst/>
              <a:gdLst/>
              <a:ahLst/>
              <a:cxnLst/>
              <a:rect l="l" t="t" r="r" b="b"/>
              <a:pathLst>
                <a:path w="58239772" h="39198218">
                  <a:moveTo>
                    <a:pt x="0" y="0"/>
                  </a:moveTo>
                  <a:lnTo>
                    <a:pt x="58239772" y="0"/>
                  </a:lnTo>
                  <a:lnTo>
                    <a:pt x="58239772" y="39198218"/>
                  </a:lnTo>
                  <a:lnTo>
                    <a:pt x="0" y="39198218"/>
                  </a:lnTo>
                  <a:lnTo>
                    <a:pt x="0" y="0"/>
                  </a:lnTo>
                  <a:close/>
                </a:path>
              </a:pathLst>
            </a:custGeom>
            <a:solidFill>
              <a:srgbClr val="3777E4"/>
            </a:solidFill>
          </p:spPr>
          <p:txBody>
            <a:bodyPr/>
            <a:lstStyle/>
            <a:p>
              <a:endParaRPr lang="en-US"/>
            </a:p>
          </p:txBody>
        </p:sp>
        <p:sp>
          <p:nvSpPr>
            <p:cNvPr id="6" name="Freeform 6"/>
            <p:cNvSpPr/>
            <p:nvPr/>
          </p:nvSpPr>
          <p:spPr>
            <a:xfrm>
              <a:off x="0" y="0"/>
              <a:ext cx="58384554" cy="39342997"/>
            </a:xfrm>
            <a:custGeom>
              <a:avLst/>
              <a:gdLst/>
              <a:ahLst/>
              <a:cxnLst/>
              <a:rect l="l" t="t" r="r" b="b"/>
              <a:pathLst>
                <a:path w="58384554" h="39342997">
                  <a:moveTo>
                    <a:pt x="58239775" y="39198218"/>
                  </a:moveTo>
                  <a:lnTo>
                    <a:pt x="58384554" y="39198218"/>
                  </a:lnTo>
                  <a:lnTo>
                    <a:pt x="58384554" y="39342997"/>
                  </a:lnTo>
                  <a:lnTo>
                    <a:pt x="58239775" y="39342997"/>
                  </a:lnTo>
                  <a:lnTo>
                    <a:pt x="58239775" y="39198218"/>
                  </a:lnTo>
                  <a:close/>
                  <a:moveTo>
                    <a:pt x="0" y="144780"/>
                  </a:moveTo>
                  <a:lnTo>
                    <a:pt x="144780" y="144780"/>
                  </a:lnTo>
                  <a:lnTo>
                    <a:pt x="144780" y="39198218"/>
                  </a:lnTo>
                  <a:lnTo>
                    <a:pt x="0" y="39198218"/>
                  </a:lnTo>
                  <a:lnTo>
                    <a:pt x="0" y="144780"/>
                  </a:lnTo>
                  <a:close/>
                  <a:moveTo>
                    <a:pt x="0" y="39198218"/>
                  </a:moveTo>
                  <a:lnTo>
                    <a:pt x="144780" y="39198218"/>
                  </a:lnTo>
                  <a:lnTo>
                    <a:pt x="144780" y="39342997"/>
                  </a:lnTo>
                  <a:lnTo>
                    <a:pt x="0" y="39342997"/>
                  </a:lnTo>
                  <a:lnTo>
                    <a:pt x="0" y="39198218"/>
                  </a:lnTo>
                  <a:close/>
                  <a:moveTo>
                    <a:pt x="58239775" y="144780"/>
                  </a:moveTo>
                  <a:lnTo>
                    <a:pt x="58384554" y="144780"/>
                  </a:lnTo>
                  <a:lnTo>
                    <a:pt x="58384554" y="39198218"/>
                  </a:lnTo>
                  <a:lnTo>
                    <a:pt x="58239775" y="39198218"/>
                  </a:lnTo>
                  <a:lnTo>
                    <a:pt x="58239775" y="144780"/>
                  </a:lnTo>
                  <a:close/>
                  <a:moveTo>
                    <a:pt x="144780" y="39198218"/>
                  </a:moveTo>
                  <a:lnTo>
                    <a:pt x="58239775" y="39198218"/>
                  </a:lnTo>
                  <a:lnTo>
                    <a:pt x="58239775" y="39342997"/>
                  </a:lnTo>
                  <a:lnTo>
                    <a:pt x="144780" y="39342997"/>
                  </a:lnTo>
                  <a:lnTo>
                    <a:pt x="144780" y="39198218"/>
                  </a:lnTo>
                  <a:close/>
                  <a:moveTo>
                    <a:pt x="58239775" y="0"/>
                  </a:moveTo>
                  <a:lnTo>
                    <a:pt x="58384554" y="0"/>
                  </a:lnTo>
                  <a:lnTo>
                    <a:pt x="58384554" y="144780"/>
                  </a:lnTo>
                  <a:lnTo>
                    <a:pt x="58239775" y="144780"/>
                  </a:lnTo>
                  <a:lnTo>
                    <a:pt x="58239775" y="0"/>
                  </a:lnTo>
                  <a:close/>
                  <a:moveTo>
                    <a:pt x="0" y="0"/>
                  </a:moveTo>
                  <a:lnTo>
                    <a:pt x="144780" y="0"/>
                  </a:lnTo>
                  <a:lnTo>
                    <a:pt x="144780" y="144780"/>
                  </a:lnTo>
                  <a:lnTo>
                    <a:pt x="0" y="144780"/>
                  </a:lnTo>
                  <a:lnTo>
                    <a:pt x="0" y="0"/>
                  </a:lnTo>
                  <a:close/>
                  <a:moveTo>
                    <a:pt x="144780" y="0"/>
                  </a:moveTo>
                  <a:lnTo>
                    <a:pt x="58239775" y="0"/>
                  </a:lnTo>
                  <a:lnTo>
                    <a:pt x="58239775" y="144780"/>
                  </a:lnTo>
                  <a:lnTo>
                    <a:pt x="144780" y="144780"/>
                  </a:lnTo>
                  <a:lnTo>
                    <a:pt x="144780" y="0"/>
                  </a:lnTo>
                  <a:close/>
                </a:path>
              </a:pathLst>
            </a:custGeom>
            <a:solidFill>
              <a:srgbClr val="000000"/>
            </a:solidFill>
          </p:spPr>
          <p:txBody>
            <a:bodyPr/>
            <a:lstStyle/>
            <a:p>
              <a:endParaRPr lang="en-US"/>
            </a:p>
          </p:txBody>
        </p:sp>
      </p:grpSp>
      <p:grpSp>
        <p:nvGrpSpPr>
          <p:cNvPr id="7" name="Group 7"/>
          <p:cNvGrpSpPr/>
          <p:nvPr/>
        </p:nvGrpSpPr>
        <p:grpSpPr>
          <a:xfrm>
            <a:off x="7320770" y="2627406"/>
            <a:ext cx="8523597" cy="5574044"/>
            <a:chOff x="0" y="0"/>
            <a:chExt cx="56165831" cy="36729893"/>
          </a:xfrm>
        </p:grpSpPr>
        <p:sp>
          <p:nvSpPr>
            <p:cNvPr id="8" name="Freeform 8"/>
            <p:cNvSpPr/>
            <p:nvPr/>
          </p:nvSpPr>
          <p:spPr>
            <a:xfrm>
              <a:off x="72390" y="72390"/>
              <a:ext cx="56021048" cy="36585115"/>
            </a:xfrm>
            <a:custGeom>
              <a:avLst/>
              <a:gdLst/>
              <a:ahLst/>
              <a:cxnLst/>
              <a:rect l="l" t="t" r="r" b="b"/>
              <a:pathLst>
                <a:path w="56021048" h="36585115">
                  <a:moveTo>
                    <a:pt x="0" y="0"/>
                  </a:moveTo>
                  <a:lnTo>
                    <a:pt x="56021048" y="0"/>
                  </a:lnTo>
                  <a:lnTo>
                    <a:pt x="56021048" y="36585115"/>
                  </a:lnTo>
                  <a:lnTo>
                    <a:pt x="0" y="36585115"/>
                  </a:lnTo>
                  <a:lnTo>
                    <a:pt x="0" y="0"/>
                  </a:lnTo>
                  <a:close/>
                </a:path>
              </a:pathLst>
            </a:custGeom>
            <a:solidFill>
              <a:srgbClr val="FFFFFF"/>
            </a:solidFill>
          </p:spPr>
          <p:txBody>
            <a:bodyPr/>
            <a:lstStyle/>
            <a:p>
              <a:endParaRPr lang="en-US"/>
            </a:p>
          </p:txBody>
        </p:sp>
        <p:sp>
          <p:nvSpPr>
            <p:cNvPr id="9" name="Freeform 9"/>
            <p:cNvSpPr/>
            <p:nvPr/>
          </p:nvSpPr>
          <p:spPr>
            <a:xfrm>
              <a:off x="0" y="0"/>
              <a:ext cx="56165831" cy="36729894"/>
            </a:xfrm>
            <a:custGeom>
              <a:avLst/>
              <a:gdLst/>
              <a:ahLst/>
              <a:cxnLst/>
              <a:rect l="l" t="t" r="r" b="b"/>
              <a:pathLst>
                <a:path w="56165831" h="36729894">
                  <a:moveTo>
                    <a:pt x="56021052" y="36585113"/>
                  </a:moveTo>
                  <a:lnTo>
                    <a:pt x="56165831" y="36585113"/>
                  </a:lnTo>
                  <a:lnTo>
                    <a:pt x="56165831" y="36729894"/>
                  </a:lnTo>
                  <a:lnTo>
                    <a:pt x="56021052" y="36729894"/>
                  </a:lnTo>
                  <a:lnTo>
                    <a:pt x="56021052" y="36585113"/>
                  </a:lnTo>
                  <a:close/>
                  <a:moveTo>
                    <a:pt x="0" y="144780"/>
                  </a:moveTo>
                  <a:lnTo>
                    <a:pt x="144780" y="144780"/>
                  </a:lnTo>
                  <a:lnTo>
                    <a:pt x="144780" y="36585113"/>
                  </a:lnTo>
                  <a:lnTo>
                    <a:pt x="0" y="36585113"/>
                  </a:lnTo>
                  <a:lnTo>
                    <a:pt x="0" y="144780"/>
                  </a:lnTo>
                  <a:close/>
                  <a:moveTo>
                    <a:pt x="0" y="36585113"/>
                  </a:moveTo>
                  <a:lnTo>
                    <a:pt x="144780" y="36585113"/>
                  </a:lnTo>
                  <a:lnTo>
                    <a:pt x="144780" y="36729894"/>
                  </a:lnTo>
                  <a:lnTo>
                    <a:pt x="0" y="36729894"/>
                  </a:lnTo>
                  <a:lnTo>
                    <a:pt x="0" y="36585113"/>
                  </a:lnTo>
                  <a:close/>
                  <a:moveTo>
                    <a:pt x="56021052" y="144780"/>
                  </a:moveTo>
                  <a:lnTo>
                    <a:pt x="56165831" y="144780"/>
                  </a:lnTo>
                  <a:lnTo>
                    <a:pt x="56165831" y="36585113"/>
                  </a:lnTo>
                  <a:lnTo>
                    <a:pt x="56021052" y="36585113"/>
                  </a:lnTo>
                  <a:lnTo>
                    <a:pt x="56021052" y="144780"/>
                  </a:lnTo>
                  <a:close/>
                  <a:moveTo>
                    <a:pt x="144780" y="36585113"/>
                  </a:moveTo>
                  <a:lnTo>
                    <a:pt x="56021052" y="36585113"/>
                  </a:lnTo>
                  <a:lnTo>
                    <a:pt x="56021052" y="36729894"/>
                  </a:lnTo>
                  <a:lnTo>
                    <a:pt x="144780" y="36729894"/>
                  </a:lnTo>
                  <a:lnTo>
                    <a:pt x="144780" y="36585113"/>
                  </a:lnTo>
                  <a:close/>
                  <a:moveTo>
                    <a:pt x="56021052" y="0"/>
                  </a:moveTo>
                  <a:lnTo>
                    <a:pt x="56165831" y="0"/>
                  </a:lnTo>
                  <a:lnTo>
                    <a:pt x="56165831" y="144780"/>
                  </a:lnTo>
                  <a:lnTo>
                    <a:pt x="56021052" y="144780"/>
                  </a:lnTo>
                  <a:lnTo>
                    <a:pt x="56021052" y="0"/>
                  </a:lnTo>
                  <a:close/>
                  <a:moveTo>
                    <a:pt x="0" y="0"/>
                  </a:moveTo>
                  <a:lnTo>
                    <a:pt x="144780" y="0"/>
                  </a:lnTo>
                  <a:lnTo>
                    <a:pt x="144780" y="144780"/>
                  </a:lnTo>
                  <a:lnTo>
                    <a:pt x="0" y="144780"/>
                  </a:lnTo>
                  <a:lnTo>
                    <a:pt x="0" y="0"/>
                  </a:lnTo>
                  <a:close/>
                  <a:moveTo>
                    <a:pt x="144780" y="0"/>
                  </a:moveTo>
                  <a:lnTo>
                    <a:pt x="56021052" y="0"/>
                  </a:lnTo>
                  <a:lnTo>
                    <a:pt x="56021052" y="144780"/>
                  </a:lnTo>
                  <a:lnTo>
                    <a:pt x="144780" y="144780"/>
                  </a:lnTo>
                  <a:lnTo>
                    <a:pt x="144780" y="0"/>
                  </a:lnTo>
                  <a:close/>
                </a:path>
              </a:pathLst>
            </a:custGeom>
            <a:solidFill>
              <a:srgbClr val="FFFFFF"/>
            </a:solidFill>
          </p:spPr>
          <p:txBody>
            <a:bodyPr/>
            <a:lstStyle/>
            <a:p>
              <a:endParaRPr lang="en-US"/>
            </a:p>
          </p:txBody>
        </p:sp>
      </p:grpSp>
      <p:grpSp>
        <p:nvGrpSpPr>
          <p:cNvPr id="10" name="Group 10"/>
          <p:cNvGrpSpPr/>
          <p:nvPr/>
        </p:nvGrpSpPr>
        <p:grpSpPr>
          <a:xfrm>
            <a:off x="17480845" y="5548233"/>
            <a:ext cx="800012" cy="2964431"/>
            <a:chOff x="0" y="0"/>
            <a:chExt cx="4938343" cy="18298954"/>
          </a:xfrm>
        </p:grpSpPr>
        <p:sp>
          <p:nvSpPr>
            <p:cNvPr id="11" name="Freeform 11"/>
            <p:cNvSpPr/>
            <p:nvPr/>
          </p:nvSpPr>
          <p:spPr>
            <a:xfrm>
              <a:off x="72390" y="72390"/>
              <a:ext cx="4793563" cy="18154173"/>
            </a:xfrm>
            <a:custGeom>
              <a:avLst/>
              <a:gdLst/>
              <a:ahLst/>
              <a:cxnLst/>
              <a:rect l="l" t="t" r="r" b="b"/>
              <a:pathLst>
                <a:path w="4793563" h="18154173">
                  <a:moveTo>
                    <a:pt x="0" y="0"/>
                  </a:moveTo>
                  <a:lnTo>
                    <a:pt x="4793563" y="0"/>
                  </a:lnTo>
                  <a:lnTo>
                    <a:pt x="4793563" y="18154173"/>
                  </a:lnTo>
                  <a:lnTo>
                    <a:pt x="0" y="18154173"/>
                  </a:lnTo>
                  <a:lnTo>
                    <a:pt x="0" y="0"/>
                  </a:lnTo>
                  <a:close/>
                </a:path>
              </a:pathLst>
            </a:custGeom>
            <a:solidFill>
              <a:srgbClr val="3777E4"/>
            </a:solidFill>
          </p:spPr>
          <p:txBody>
            <a:bodyPr/>
            <a:lstStyle/>
            <a:p>
              <a:endParaRPr lang="en-US"/>
            </a:p>
          </p:txBody>
        </p:sp>
        <p:sp>
          <p:nvSpPr>
            <p:cNvPr id="12" name="Freeform 12"/>
            <p:cNvSpPr/>
            <p:nvPr/>
          </p:nvSpPr>
          <p:spPr>
            <a:xfrm>
              <a:off x="0" y="0"/>
              <a:ext cx="4938343" cy="18298954"/>
            </a:xfrm>
            <a:custGeom>
              <a:avLst/>
              <a:gdLst/>
              <a:ahLst/>
              <a:cxnLst/>
              <a:rect l="l" t="t" r="r" b="b"/>
              <a:pathLst>
                <a:path w="4938343" h="18298954">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3777E4"/>
            </a:solidFill>
          </p:spPr>
          <p:txBody>
            <a:bodyPr/>
            <a:lstStyle/>
            <a:p>
              <a:endParaRPr lang="en-US"/>
            </a:p>
          </p:txBody>
        </p:sp>
      </p:grpSp>
      <p:sp>
        <p:nvSpPr>
          <p:cNvPr id="13" name="AutoShape 13"/>
          <p:cNvSpPr/>
          <p:nvPr/>
        </p:nvSpPr>
        <p:spPr>
          <a:xfrm>
            <a:off x="17689742" y="7016161"/>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14" name="AutoShape 14"/>
          <p:cNvSpPr/>
          <p:nvPr/>
        </p:nvSpPr>
        <p:spPr>
          <a:xfrm>
            <a:off x="17689742" y="6890596"/>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15" name="AutoShape 15"/>
          <p:cNvSpPr/>
          <p:nvPr/>
        </p:nvSpPr>
        <p:spPr>
          <a:xfrm>
            <a:off x="17689742" y="7141726"/>
            <a:ext cx="360786" cy="0"/>
          </a:xfrm>
          <a:prstGeom prst="line">
            <a:avLst/>
          </a:prstGeom>
          <a:ln w="28575" cap="rnd">
            <a:solidFill>
              <a:srgbClr val="000000"/>
            </a:solidFill>
            <a:prstDash val="solid"/>
            <a:headEnd type="none" w="sm" len="sm"/>
            <a:tailEnd type="none" w="sm" len="sm"/>
          </a:ln>
        </p:spPr>
        <p:txBody>
          <a:bodyPr/>
          <a:lstStyle/>
          <a:p>
            <a:endParaRPr lang="en-US"/>
          </a:p>
        </p:txBody>
      </p:sp>
      <p:pic>
        <p:nvPicPr>
          <p:cNvPr id="16" name="Picture 16"/>
          <p:cNvPicPr>
            <a:picLocks noChangeAspect="1"/>
          </p:cNvPicPr>
          <p:nvPr/>
        </p:nvPicPr>
        <p:blipFill>
          <a:blip r:embed="rId3"/>
          <a:srcRect r="82316" b="46768"/>
          <a:stretch>
            <a:fillRect/>
          </a:stretch>
        </p:blipFill>
        <p:spPr>
          <a:xfrm>
            <a:off x="1247675" y="1262710"/>
            <a:ext cx="5061867" cy="8571046"/>
          </a:xfrm>
          <a:prstGeom prst="rect">
            <a:avLst/>
          </a:prstGeom>
        </p:spPr>
      </p:pic>
      <p:sp>
        <p:nvSpPr>
          <p:cNvPr id="17" name="TextBox 17"/>
          <p:cNvSpPr txBox="1"/>
          <p:nvPr/>
        </p:nvSpPr>
        <p:spPr>
          <a:xfrm>
            <a:off x="11826258" y="350736"/>
            <a:ext cx="5676018" cy="332740"/>
          </a:xfrm>
          <a:prstGeom prst="rect">
            <a:avLst/>
          </a:prstGeom>
        </p:spPr>
        <p:txBody>
          <a:bodyPr lIns="0" tIns="0" rIns="0" bIns="0" rtlCol="0" anchor="t">
            <a:spAutoFit/>
          </a:bodyPr>
          <a:lstStyle/>
          <a:p>
            <a:pPr algn="r">
              <a:lnSpc>
                <a:spcPts val="2599"/>
              </a:lnSpc>
            </a:pPr>
            <a:r>
              <a:rPr lang="en-US" sz="2599">
                <a:solidFill>
                  <a:srgbClr val="000000"/>
                </a:solidFill>
                <a:latin typeface="Fira Code Bold"/>
              </a:rPr>
              <a:t>RIBBON - PAGE LAYOUT</a:t>
            </a:r>
          </a:p>
        </p:txBody>
      </p:sp>
      <p:sp>
        <p:nvSpPr>
          <p:cNvPr id="18" name="TextBox 18"/>
          <p:cNvSpPr txBox="1"/>
          <p:nvPr/>
        </p:nvSpPr>
        <p:spPr>
          <a:xfrm>
            <a:off x="1028700" y="367563"/>
            <a:ext cx="3064723" cy="299085"/>
          </a:xfrm>
          <a:prstGeom prst="rect">
            <a:avLst/>
          </a:prstGeom>
        </p:spPr>
        <p:txBody>
          <a:bodyPr lIns="0" tIns="0" rIns="0" bIns="0" rtlCol="0" anchor="t">
            <a:spAutoFit/>
          </a:bodyPr>
          <a:lstStyle/>
          <a:p>
            <a:pPr>
              <a:lnSpc>
                <a:spcPts val="2399"/>
              </a:lnSpc>
            </a:pPr>
            <a:r>
              <a:rPr lang="en-US" sz="2399" u="sng">
                <a:solidFill>
                  <a:srgbClr val="000000"/>
                </a:solidFill>
                <a:latin typeface="Roboto Mono Regular"/>
              </a:rPr>
              <a:t>Page 18</a:t>
            </a:r>
          </a:p>
        </p:txBody>
      </p:sp>
      <p:sp>
        <p:nvSpPr>
          <p:cNvPr id="19" name="TextBox 19"/>
          <p:cNvSpPr txBox="1"/>
          <p:nvPr/>
        </p:nvSpPr>
        <p:spPr>
          <a:xfrm>
            <a:off x="4726847" y="1196035"/>
            <a:ext cx="615224" cy="579915"/>
          </a:xfrm>
          <a:prstGeom prst="rect">
            <a:avLst/>
          </a:prstGeom>
        </p:spPr>
        <p:txBody>
          <a:bodyPr lIns="0" tIns="0" rIns="0" bIns="0" rtlCol="0" anchor="t">
            <a:spAutoFit/>
          </a:bodyPr>
          <a:lstStyle/>
          <a:p>
            <a:pPr>
              <a:lnSpc>
                <a:spcPts val="4786"/>
              </a:lnSpc>
            </a:pPr>
            <a:r>
              <a:rPr lang="en-US" sz="3418">
                <a:solidFill>
                  <a:srgbClr val="FF1616"/>
                </a:solidFill>
                <a:latin typeface="Roboto Mono Regular Bold"/>
              </a:rPr>
              <a:t>1.</a:t>
            </a:r>
          </a:p>
        </p:txBody>
      </p:sp>
      <p:sp>
        <p:nvSpPr>
          <p:cNvPr id="20" name="TextBox 20"/>
          <p:cNvSpPr txBox="1"/>
          <p:nvPr/>
        </p:nvSpPr>
        <p:spPr>
          <a:xfrm>
            <a:off x="721088" y="2304111"/>
            <a:ext cx="615224" cy="579915"/>
          </a:xfrm>
          <a:prstGeom prst="rect">
            <a:avLst/>
          </a:prstGeom>
        </p:spPr>
        <p:txBody>
          <a:bodyPr lIns="0" tIns="0" rIns="0" bIns="0" rtlCol="0" anchor="t">
            <a:spAutoFit/>
          </a:bodyPr>
          <a:lstStyle/>
          <a:p>
            <a:pPr>
              <a:lnSpc>
                <a:spcPts val="4786"/>
              </a:lnSpc>
            </a:pPr>
            <a:r>
              <a:rPr lang="en-US" sz="3418">
                <a:solidFill>
                  <a:srgbClr val="FF1616"/>
                </a:solidFill>
                <a:latin typeface="Roboto Mono Regular Bold"/>
              </a:rPr>
              <a:t>2.</a:t>
            </a:r>
          </a:p>
        </p:txBody>
      </p:sp>
      <p:sp>
        <p:nvSpPr>
          <p:cNvPr id="21" name="TextBox 21"/>
          <p:cNvSpPr txBox="1"/>
          <p:nvPr/>
        </p:nvSpPr>
        <p:spPr>
          <a:xfrm>
            <a:off x="721088" y="3550864"/>
            <a:ext cx="615224" cy="579915"/>
          </a:xfrm>
          <a:prstGeom prst="rect">
            <a:avLst/>
          </a:prstGeom>
        </p:spPr>
        <p:txBody>
          <a:bodyPr lIns="0" tIns="0" rIns="0" bIns="0" rtlCol="0" anchor="t">
            <a:spAutoFit/>
          </a:bodyPr>
          <a:lstStyle/>
          <a:p>
            <a:pPr>
              <a:lnSpc>
                <a:spcPts val="4786"/>
              </a:lnSpc>
            </a:pPr>
            <a:r>
              <a:rPr lang="en-US" sz="3418">
                <a:solidFill>
                  <a:srgbClr val="FF1616"/>
                </a:solidFill>
                <a:latin typeface="Roboto Mono Regular Bold"/>
              </a:rPr>
              <a:t>3.</a:t>
            </a:r>
          </a:p>
        </p:txBody>
      </p:sp>
      <p:sp>
        <p:nvSpPr>
          <p:cNvPr id="22" name="TextBox 22"/>
          <p:cNvSpPr txBox="1"/>
          <p:nvPr/>
        </p:nvSpPr>
        <p:spPr>
          <a:xfrm>
            <a:off x="8738147" y="2723031"/>
            <a:ext cx="6490804" cy="7132320"/>
          </a:xfrm>
          <a:prstGeom prst="rect">
            <a:avLst/>
          </a:prstGeom>
        </p:spPr>
        <p:txBody>
          <a:bodyPr lIns="0" tIns="0" rIns="0" bIns="0" rtlCol="0" anchor="t">
            <a:spAutoFit/>
          </a:bodyPr>
          <a:lstStyle/>
          <a:p>
            <a:pPr>
              <a:lnSpc>
                <a:spcPts val="3779"/>
              </a:lnSpc>
            </a:pPr>
            <a:r>
              <a:rPr lang="en-US" sz="2699">
                <a:solidFill>
                  <a:srgbClr val="000000"/>
                </a:solidFill>
                <a:latin typeface="Fira Code Bold"/>
              </a:rPr>
              <a:t>MARGINS</a:t>
            </a:r>
          </a:p>
          <a:p>
            <a:pPr>
              <a:lnSpc>
                <a:spcPts val="3779"/>
              </a:lnSpc>
            </a:pPr>
            <a:endParaRPr lang="en-US" sz="2699">
              <a:solidFill>
                <a:srgbClr val="000000"/>
              </a:solidFill>
              <a:latin typeface="Fira Code Bold"/>
            </a:endParaRPr>
          </a:p>
          <a:p>
            <a:pPr>
              <a:lnSpc>
                <a:spcPts val="3779"/>
              </a:lnSpc>
            </a:pPr>
            <a:r>
              <a:rPr lang="en-US" sz="2699">
                <a:solidFill>
                  <a:srgbClr val="000000"/>
                </a:solidFill>
                <a:latin typeface="Fira Code"/>
              </a:rPr>
              <a:t>To change page margins:</a:t>
            </a:r>
          </a:p>
          <a:p>
            <a:pPr>
              <a:lnSpc>
                <a:spcPts val="3779"/>
              </a:lnSpc>
            </a:pPr>
            <a:r>
              <a:rPr lang="en-US" sz="2699">
                <a:solidFill>
                  <a:srgbClr val="000000"/>
                </a:solidFill>
                <a:latin typeface="Fira Code"/>
              </a:rPr>
              <a:t>1.Select the Page Layout tab. </a:t>
            </a:r>
          </a:p>
          <a:p>
            <a:pPr>
              <a:lnSpc>
                <a:spcPts val="3779"/>
              </a:lnSpc>
            </a:pPr>
            <a:r>
              <a:rPr lang="en-US" sz="2699">
                <a:solidFill>
                  <a:srgbClr val="000000"/>
                </a:solidFill>
                <a:latin typeface="Fira Code"/>
              </a:rPr>
              <a:t>2.Click the “Margins” command in the Page Setup Section.</a:t>
            </a:r>
          </a:p>
          <a:p>
            <a:pPr>
              <a:lnSpc>
                <a:spcPts val="3779"/>
              </a:lnSpc>
            </a:pPr>
            <a:r>
              <a:rPr lang="en-US" sz="2699">
                <a:solidFill>
                  <a:srgbClr val="000000"/>
                </a:solidFill>
                <a:latin typeface="Fira Code"/>
              </a:rPr>
              <a:t>3.Select any of the pre-made margin selections or you can customize the margins yourself. </a:t>
            </a:r>
          </a:p>
          <a:p>
            <a:pPr>
              <a:lnSpc>
                <a:spcPts val="3779"/>
              </a:lnSpc>
            </a:pPr>
            <a:r>
              <a:rPr lang="en-US" sz="2699">
                <a:solidFill>
                  <a:srgbClr val="000000"/>
                </a:solidFill>
                <a:latin typeface="Fira Code"/>
              </a:rPr>
              <a:t>4.Once one is selected the page will change.</a:t>
            </a:r>
          </a:p>
          <a:p>
            <a:pPr>
              <a:lnSpc>
                <a:spcPts val="3779"/>
              </a:lnSpc>
            </a:pPr>
            <a:endParaRPr lang="en-US" sz="2699">
              <a:solidFill>
                <a:srgbClr val="000000"/>
              </a:solidFill>
              <a:latin typeface="Fira Code"/>
            </a:endParaRPr>
          </a:p>
          <a:p>
            <a:pPr>
              <a:lnSpc>
                <a:spcPts val="3779"/>
              </a:lnSpc>
            </a:pPr>
            <a:endParaRPr lang="en-US" sz="2699">
              <a:solidFill>
                <a:srgbClr val="000000"/>
              </a:solidFill>
              <a:latin typeface="Fira Code"/>
            </a:endParaRPr>
          </a:p>
          <a:p>
            <a:pPr>
              <a:lnSpc>
                <a:spcPts val="3779"/>
              </a:lnSpc>
            </a:pPr>
            <a:endParaRPr lang="en-US" sz="2699">
              <a:solidFill>
                <a:srgbClr val="000000"/>
              </a:solidFill>
              <a:latin typeface="Fira Code"/>
            </a:endParaRPr>
          </a:p>
          <a:p>
            <a:pPr>
              <a:lnSpc>
                <a:spcPts val="3779"/>
              </a:lnSpc>
            </a:pPr>
            <a:endParaRPr lang="en-US" sz="2699">
              <a:solidFill>
                <a:srgbClr val="000000"/>
              </a:solidFill>
              <a:latin typeface="Fira Code"/>
            </a:endParaRPr>
          </a:p>
        </p:txBody>
      </p:sp>
      <p:grpSp>
        <p:nvGrpSpPr>
          <p:cNvPr id="23" name="Group 23"/>
          <p:cNvGrpSpPr/>
          <p:nvPr/>
        </p:nvGrpSpPr>
        <p:grpSpPr>
          <a:xfrm>
            <a:off x="4878835" y="1697193"/>
            <a:ext cx="1080284" cy="553144"/>
            <a:chOff x="0" y="0"/>
            <a:chExt cx="731607" cy="374608"/>
          </a:xfrm>
        </p:grpSpPr>
        <p:sp>
          <p:nvSpPr>
            <p:cNvPr id="24" name="Freeform 24"/>
            <p:cNvSpPr/>
            <p:nvPr/>
          </p:nvSpPr>
          <p:spPr>
            <a:xfrm>
              <a:off x="0" y="0"/>
              <a:ext cx="731606" cy="374608"/>
            </a:xfrm>
            <a:custGeom>
              <a:avLst/>
              <a:gdLst/>
              <a:ahLst/>
              <a:cxnLst/>
              <a:rect l="l" t="t" r="r" b="b"/>
              <a:pathLst>
                <a:path w="731606" h="374608">
                  <a:moveTo>
                    <a:pt x="0" y="0"/>
                  </a:moveTo>
                  <a:lnTo>
                    <a:pt x="0" y="374608"/>
                  </a:lnTo>
                  <a:lnTo>
                    <a:pt x="731606" y="374608"/>
                  </a:lnTo>
                  <a:lnTo>
                    <a:pt x="731606" y="0"/>
                  </a:lnTo>
                  <a:lnTo>
                    <a:pt x="0" y="0"/>
                  </a:lnTo>
                  <a:close/>
                  <a:moveTo>
                    <a:pt x="670646" y="313648"/>
                  </a:moveTo>
                  <a:lnTo>
                    <a:pt x="59690" y="313648"/>
                  </a:lnTo>
                  <a:lnTo>
                    <a:pt x="59690" y="59690"/>
                  </a:lnTo>
                  <a:lnTo>
                    <a:pt x="670646" y="59690"/>
                  </a:lnTo>
                  <a:lnTo>
                    <a:pt x="670646" y="313648"/>
                  </a:lnTo>
                  <a:close/>
                </a:path>
              </a:pathLst>
            </a:custGeom>
            <a:solidFill>
              <a:srgbClr val="FF1616"/>
            </a:solidFill>
          </p:spPr>
          <p:txBody>
            <a:bodyPr/>
            <a:lstStyle/>
            <a:p>
              <a:endParaRPr 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5D6F4"/>
        </a:solidFill>
        <a:effectLst/>
      </p:bgPr>
    </p:bg>
    <p:spTree>
      <p:nvGrpSpPr>
        <p:cNvPr id="1" name=""/>
        <p:cNvGrpSpPr/>
        <p:nvPr/>
      </p:nvGrpSpPr>
      <p:grpSpPr>
        <a:xfrm>
          <a:off x="0" y="0"/>
          <a:ext cx="0" cy="0"/>
          <a:chOff x="0" y="0"/>
          <a:chExt cx="0" cy="0"/>
        </a:xfrm>
      </p:grpSpPr>
      <p:sp>
        <p:nvSpPr>
          <p:cNvPr id="2" name="AutoShape 2"/>
          <p:cNvSpPr/>
          <p:nvPr/>
        </p:nvSpPr>
        <p:spPr>
          <a:xfrm>
            <a:off x="0" y="1047750"/>
            <a:ext cx="18288000" cy="0"/>
          </a:xfrm>
          <a:prstGeom prst="line">
            <a:avLst/>
          </a:prstGeom>
          <a:ln w="28575" cap="rnd">
            <a:solidFill>
              <a:srgbClr val="000000"/>
            </a:solidFill>
            <a:prstDash val="solid"/>
            <a:headEnd type="none" w="sm" len="sm"/>
            <a:tailEnd type="none" w="sm" len="sm"/>
          </a:ln>
        </p:spPr>
        <p:txBody>
          <a:bodyPr/>
          <a:lstStyle/>
          <a:p>
            <a:endParaRPr lang="en-US"/>
          </a:p>
        </p:txBody>
      </p:sp>
      <p:sp>
        <p:nvSpPr>
          <p:cNvPr id="3" name="AutoShape 3"/>
          <p:cNvSpPr/>
          <p:nvPr/>
        </p:nvSpPr>
        <p:spPr>
          <a:xfrm rot="5400000">
            <a:off x="12773665" y="5783505"/>
            <a:ext cx="9442934" cy="0"/>
          </a:xfrm>
          <a:prstGeom prst="line">
            <a:avLst/>
          </a:prstGeom>
          <a:ln w="28575" cap="rnd">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7989723" y="2542056"/>
            <a:ext cx="8770886" cy="6421693"/>
            <a:chOff x="0" y="0"/>
            <a:chExt cx="58384553" cy="42746839"/>
          </a:xfrm>
        </p:grpSpPr>
        <p:sp>
          <p:nvSpPr>
            <p:cNvPr id="5" name="Freeform 5"/>
            <p:cNvSpPr/>
            <p:nvPr/>
          </p:nvSpPr>
          <p:spPr>
            <a:xfrm>
              <a:off x="72390" y="72390"/>
              <a:ext cx="58239772" cy="42602059"/>
            </a:xfrm>
            <a:custGeom>
              <a:avLst/>
              <a:gdLst/>
              <a:ahLst/>
              <a:cxnLst/>
              <a:rect l="l" t="t" r="r" b="b"/>
              <a:pathLst>
                <a:path w="58239772" h="42602059">
                  <a:moveTo>
                    <a:pt x="0" y="0"/>
                  </a:moveTo>
                  <a:lnTo>
                    <a:pt x="58239772" y="0"/>
                  </a:lnTo>
                  <a:lnTo>
                    <a:pt x="58239772" y="42602059"/>
                  </a:lnTo>
                  <a:lnTo>
                    <a:pt x="0" y="42602059"/>
                  </a:lnTo>
                  <a:lnTo>
                    <a:pt x="0" y="0"/>
                  </a:lnTo>
                  <a:close/>
                </a:path>
              </a:pathLst>
            </a:custGeom>
            <a:solidFill>
              <a:srgbClr val="3777E4"/>
            </a:solidFill>
          </p:spPr>
          <p:txBody>
            <a:bodyPr/>
            <a:lstStyle/>
            <a:p>
              <a:endParaRPr lang="en-US"/>
            </a:p>
          </p:txBody>
        </p:sp>
        <p:sp>
          <p:nvSpPr>
            <p:cNvPr id="6" name="Freeform 6"/>
            <p:cNvSpPr/>
            <p:nvPr/>
          </p:nvSpPr>
          <p:spPr>
            <a:xfrm>
              <a:off x="0" y="0"/>
              <a:ext cx="58384554" cy="42746839"/>
            </a:xfrm>
            <a:custGeom>
              <a:avLst/>
              <a:gdLst/>
              <a:ahLst/>
              <a:cxnLst/>
              <a:rect l="l" t="t" r="r" b="b"/>
              <a:pathLst>
                <a:path w="58384554" h="42746839">
                  <a:moveTo>
                    <a:pt x="58239775" y="42602060"/>
                  </a:moveTo>
                  <a:lnTo>
                    <a:pt x="58384554" y="42602060"/>
                  </a:lnTo>
                  <a:lnTo>
                    <a:pt x="58384554" y="42746839"/>
                  </a:lnTo>
                  <a:lnTo>
                    <a:pt x="58239775" y="42746839"/>
                  </a:lnTo>
                  <a:lnTo>
                    <a:pt x="58239775" y="42602060"/>
                  </a:lnTo>
                  <a:close/>
                  <a:moveTo>
                    <a:pt x="0" y="144780"/>
                  </a:moveTo>
                  <a:lnTo>
                    <a:pt x="144780" y="144780"/>
                  </a:lnTo>
                  <a:lnTo>
                    <a:pt x="144780" y="42602060"/>
                  </a:lnTo>
                  <a:lnTo>
                    <a:pt x="0" y="42602060"/>
                  </a:lnTo>
                  <a:lnTo>
                    <a:pt x="0" y="144780"/>
                  </a:lnTo>
                  <a:close/>
                  <a:moveTo>
                    <a:pt x="0" y="42602060"/>
                  </a:moveTo>
                  <a:lnTo>
                    <a:pt x="144780" y="42602060"/>
                  </a:lnTo>
                  <a:lnTo>
                    <a:pt x="144780" y="42746839"/>
                  </a:lnTo>
                  <a:lnTo>
                    <a:pt x="0" y="42746839"/>
                  </a:lnTo>
                  <a:lnTo>
                    <a:pt x="0" y="42602060"/>
                  </a:lnTo>
                  <a:close/>
                  <a:moveTo>
                    <a:pt x="58239775" y="144780"/>
                  </a:moveTo>
                  <a:lnTo>
                    <a:pt x="58384554" y="144780"/>
                  </a:lnTo>
                  <a:lnTo>
                    <a:pt x="58384554" y="42602060"/>
                  </a:lnTo>
                  <a:lnTo>
                    <a:pt x="58239775" y="42602060"/>
                  </a:lnTo>
                  <a:lnTo>
                    <a:pt x="58239775" y="144780"/>
                  </a:lnTo>
                  <a:close/>
                  <a:moveTo>
                    <a:pt x="144780" y="42602060"/>
                  </a:moveTo>
                  <a:lnTo>
                    <a:pt x="58239775" y="42602060"/>
                  </a:lnTo>
                  <a:lnTo>
                    <a:pt x="58239775" y="42746839"/>
                  </a:lnTo>
                  <a:lnTo>
                    <a:pt x="144780" y="42746839"/>
                  </a:lnTo>
                  <a:lnTo>
                    <a:pt x="144780" y="42602060"/>
                  </a:lnTo>
                  <a:close/>
                  <a:moveTo>
                    <a:pt x="58239775" y="0"/>
                  </a:moveTo>
                  <a:lnTo>
                    <a:pt x="58384554" y="0"/>
                  </a:lnTo>
                  <a:lnTo>
                    <a:pt x="58384554" y="144780"/>
                  </a:lnTo>
                  <a:lnTo>
                    <a:pt x="58239775" y="144780"/>
                  </a:lnTo>
                  <a:lnTo>
                    <a:pt x="58239775" y="0"/>
                  </a:lnTo>
                  <a:close/>
                  <a:moveTo>
                    <a:pt x="0" y="0"/>
                  </a:moveTo>
                  <a:lnTo>
                    <a:pt x="144780" y="0"/>
                  </a:lnTo>
                  <a:lnTo>
                    <a:pt x="144780" y="144780"/>
                  </a:lnTo>
                  <a:lnTo>
                    <a:pt x="0" y="144780"/>
                  </a:lnTo>
                  <a:lnTo>
                    <a:pt x="0" y="0"/>
                  </a:lnTo>
                  <a:close/>
                  <a:moveTo>
                    <a:pt x="144780" y="0"/>
                  </a:moveTo>
                  <a:lnTo>
                    <a:pt x="58239775" y="0"/>
                  </a:lnTo>
                  <a:lnTo>
                    <a:pt x="58239775" y="144780"/>
                  </a:lnTo>
                  <a:lnTo>
                    <a:pt x="144780" y="144780"/>
                  </a:lnTo>
                  <a:lnTo>
                    <a:pt x="144780" y="0"/>
                  </a:lnTo>
                  <a:close/>
                </a:path>
              </a:pathLst>
            </a:custGeom>
            <a:solidFill>
              <a:srgbClr val="000000"/>
            </a:solidFill>
          </p:spPr>
          <p:txBody>
            <a:bodyPr/>
            <a:lstStyle/>
            <a:p>
              <a:endParaRPr lang="en-US"/>
            </a:p>
          </p:txBody>
        </p:sp>
      </p:grpSp>
      <p:grpSp>
        <p:nvGrpSpPr>
          <p:cNvPr id="7" name="Group 7"/>
          <p:cNvGrpSpPr/>
          <p:nvPr/>
        </p:nvGrpSpPr>
        <p:grpSpPr>
          <a:xfrm>
            <a:off x="7749635" y="2264570"/>
            <a:ext cx="8523597" cy="6320687"/>
            <a:chOff x="0" y="0"/>
            <a:chExt cx="56165831" cy="41649866"/>
          </a:xfrm>
        </p:grpSpPr>
        <p:sp>
          <p:nvSpPr>
            <p:cNvPr id="8" name="Freeform 8"/>
            <p:cNvSpPr/>
            <p:nvPr/>
          </p:nvSpPr>
          <p:spPr>
            <a:xfrm>
              <a:off x="72390" y="72390"/>
              <a:ext cx="56021048" cy="41505088"/>
            </a:xfrm>
            <a:custGeom>
              <a:avLst/>
              <a:gdLst/>
              <a:ahLst/>
              <a:cxnLst/>
              <a:rect l="l" t="t" r="r" b="b"/>
              <a:pathLst>
                <a:path w="56021048" h="41505088">
                  <a:moveTo>
                    <a:pt x="0" y="0"/>
                  </a:moveTo>
                  <a:lnTo>
                    <a:pt x="56021048" y="0"/>
                  </a:lnTo>
                  <a:lnTo>
                    <a:pt x="56021048" y="41505088"/>
                  </a:lnTo>
                  <a:lnTo>
                    <a:pt x="0" y="41505088"/>
                  </a:lnTo>
                  <a:lnTo>
                    <a:pt x="0" y="0"/>
                  </a:lnTo>
                  <a:close/>
                </a:path>
              </a:pathLst>
            </a:custGeom>
            <a:solidFill>
              <a:srgbClr val="FFFFFF"/>
            </a:solidFill>
          </p:spPr>
          <p:txBody>
            <a:bodyPr/>
            <a:lstStyle/>
            <a:p>
              <a:endParaRPr lang="en-US"/>
            </a:p>
          </p:txBody>
        </p:sp>
        <p:sp>
          <p:nvSpPr>
            <p:cNvPr id="9" name="Freeform 9"/>
            <p:cNvSpPr/>
            <p:nvPr/>
          </p:nvSpPr>
          <p:spPr>
            <a:xfrm>
              <a:off x="0" y="0"/>
              <a:ext cx="56165831" cy="41649867"/>
            </a:xfrm>
            <a:custGeom>
              <a:avLst/>
              <a:gdLst/>
              <a:ahLst/>
              <a:cxnLst/>
              <a:rect l="l" t="t" r="r" b="b"/>
              <a:pathLst>
                <a:path w="56165831" h="41649867">
                  <a:moveTo>
                    <a:pt x="56021052" y="41505085"/>
                  </a:moveTo>
                  <a:lnTo>
                    <a:pt x="56165831" y="41505085"/>
                  </a:lnTo>
                  <a:lnTo>
                    <a:pt x="56165831" y="41649867"/>
                  </a:lnTo>
                  <a:lnTo>
                    <a:pt x="56021052" y="41649867"/>
                  </a:lnTo>
                  <a:lnTo>
                    <a:pt x="56021052" y="41505085"/>
                  </a:lnTo>
                  <a:close/>
                  <a:moveTo>
                    <a:pt x="0" y="144780"/>
                  </a:moveTo>
                  <a:lnTo>
                    <a:pt x="144780" y="144780"/>
                  </a:lnTo>
                  <a:lnTo>
                    <a:pt x="144780" y="41505085"/>
                  </a:lnTo>
                  <a:lnTo>
                    <a:pt x="0" y="41505085"/>
                  </a:lnTo>
                  <a:lnTo>
                    <a:pt x="0" y="144780"/>
                  </a:lnTo>
                  <a:close/>
                  <a:moveTo>
                    <a:pt x="0" y="41505085"/>
                  </a:moveTo>
                  <a:lnTo>
                    <a:pt x="144780" y="41505085"/>
                  </a:lnTo>
                  <a:lnTo>
                    <a:pt x="144780" y="41649867"/>
                  </a:lnTo>
                  <a:lnTo>
                    <a:pt x="0" y="41649867"/>
                  </a:lnTo>
                  <a:lnTo>
                    <a:pt x="0" y="41505085"/>
                  </a:lnTo>
                  <a:close/>
                  <a:moveTo>
                    <a:pt x="56021052" y="144780"/>
                  </a:moveTo>
                  <a:lnTo>
                    <a:pt x="56165831" y="144780"/>
                  </a:lnTo>
                  <a:lnTo>
                    <a:pt x="56165831" y="41505085"/>
                  </a:lnTo>
                  <a:lnTo>
                    <a:pt x="56021052" y="41505085"/>
                  </a:lnTo>
                  <a:lnTo>
                    <a:pt x="56021052" y="144780"/>
                  </a:lnTo>
                  <a:close/>
                  <a:moveTo>
                    <a:pt x="144780" y="41505085"/>
                  </a:moveTo>
                  <a:lnTo>
                    <a:pt x="56021052" y="41505085"/>
                  </a:lnTo>
                  <a:lnTo>
                    <a:pt x="56021052" y="41649867"/>
                  </a:lnTo>
                  <a:lnTo>
                    <a:pt x="144780" y="41649867"/>
                  </a:lnTo>
                  <a:lnTo>
                    <a:pt x="144780" y="41505085"/>
                  </a:lnTo>
                  <a:close/>
                  <a:moveTo>
                    <a:pt x="56021052" y="0"/>
                  </a:moveTo>
                  <a:lnTo>
                    <a:pt x="56165831" y="0"/>
                  </a:lnTo>
                  <a:lnTo>
                    <a:pt x="56165831" y="144780"/>
                  </a:lnTo>
                  <a:lnTo>
                    <a:pt x="56021052" y="144780"/>
                  </a:lnTo>
                  <a:lnTo>
                    <a:pt x="56021052" y="0"/>
                  </a:lnTo>
                  <a:close/>
                  <a:moveTo>
                    <a:pt x="0" y="0"/>
                  </a:moveTo>
                  <a:lnTo>
                    <a:pt x="144780" y="0"/>
                  </a:lnTo>
                  <a:lnTo>
                    <a:pt x="144780" y="144780"/>
                  </a:lnTo>
                  <a:lnTo>
                    <a:pt x="0" y="144780"/>
                  </a:lnTo>
                  <a:lnTo>
                    <a:pt x="0" y="0"/>
                  </a:lnTo>
                  <a:close/>
                  <a:moveTo>
                    <a:pt x="144780" y="0"/>
                  </a:moveTo>
                  <a:lnTo>
                    <a:pt x="56021052" y="0"/>
                  </a:lnTo>
                  <a:lnTo>
                    <a:pt x="56021052" y="144780"/>
                  </a:lnTo>
                  <a:lnTo>
                    <a:pt x="144780" y="144780"/>
                  </a:lnTo>
                  <a:lnTo>
                    <a:pt x="144780" y="0"/>
                  </a:lnTo>
                  <a:close/>
                </a:path>
              </a:pathLst>
            </a:custGeom>
            <a:solidFill>
              <a:srgbClr val="FFFFFF"/>
            </a:solidFill>
          </p:spPr>
          <p:txBody>
            <a:bodyPr/>
            <a:lstStyle/>
            <a:p>
              <a:endParaRPr lang="en-US"/>
            </a:p>
          </p:txBody>
        </p:sp>
      </p:grpSp>
      <p:grpSp>
        <p:nvGrpSpPr>
          <p:cNvPr id="10" name="Group 10"/>
          <p:cNvGrpSpPr/>
          <p:nvPr/>
        </p:nvGrpSpPr>
        <p:grpSpPr>
          <a:xfrm>
            <a:off x="17480845" y="5752903"/>
            <a:ext cx="800012" cy="2964431"/>
            <a:chOff x="0" y="0"/>
            <a:chExt cx="4938343" cy="18298954"/>
          </a:xfrm>
        </p:grpSpPr>
        <p:sp>
          <p:nvSpPr>
            <p:cNvPr id="11" name="Freeform 11"/>
            <p:cNvSpPr/>
            <p:nvPr/>
          </p:nvSpPr>
          <p:spPr>
            <a:xfrm>
              <a:off x="72390" y="72390"/>
              <a:ext cx="4793563" cy="18154173"/>
            </a:xfrm>
            <a:custGeom>
              <a:avLst/>
              <a:gdLst/>
              <a:ahLst/>
              <a:cxnLst/>
              <a:rect l="l" t="t" r="r" b="b"/>
              <a:pathLst>
                <a:path w="4793563" h="18154173">
                  <a:moveTo>
                    <a:pt x="0" y="0"/>
                  </a:moveTo>
                  <a:lnTo>
                    <a:pt x="4793563" y="0"/>
                  </a:lnTo>
                  <a:lnTo>
                    <a:pt x="4793563" y="18154173"/>
                  </a:lnTo>
                  <a:lnTo>
                    <a:pt x="0" y="18154173"/>
                  </a:lnTo>
                  <a:lnTo>
                    <a:pt x="0" y="0"/>
                  </a:lnTo>
                  <a:close/>
                </a:path>
              </a:pathLst>
            </a:custGeom>
            <a:solidFill>
              <a:srgbClr val="3777E4"/>
            </a:solidFill>
          </p:spPr>
          <p:txBody>
            <a:bodyPr/>
            <a:lstStyle/>
            <a:p>
              <a:endParaRPr lang="en-US"/>
            </a:p>
          </p:txBody>
        </p:sp>
        <p:sp>
          <p:nvSpPr>
            <p:cNvPr id="12" name="Freeform 12"/>
            <p:cNvSpPr/>
            <p:nvPr/>
          </p:nvSpPr>
          <p:spPr>
            <a:xfrm>
              <a:off x="0" y="0"/>
              <a:ext cx="4938343" cy="18298954"/>
            </a:xfrm>
            <a:custGeom>
              <a:avLst/>
              <a:gdLst/>
              <a:ahLst/>
              <a:cxnLst/>
              <a:rect l="l" t="t" r="r" b="b"/>
              <a:pathLst>
                <a:path w="4938343" h="18298954">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3777E4"/>
            </a:solidFill>
          </p:spPr>
          <p:txBody>
            <a:bodyPr/>
            <a:lstStyle/>
            <a:p>
              <a:endParaRPr lang="en-US"/>
            </a:p>
          </p:txBody>
        </p:sp>
      </p:grpSp>
      <p:sp>
        <p:nvSpPr>
          <p:cNvPr id="13" name="AutoShape 13"/>
          <p:cNvSpPr/>
          <p:nvPr/>
        </p:nvSpPr>
        <p:spPr>
          <a:xfrm>
            <a:off x="17689742" y="7220830"/>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14" name="AutoShape 14"/>
          <p:cNvSpPr/>
          <p:nvPr/>
        </p:nvSpPr>
        <p:spPr>
          <a:xfrm>
            <a:off x="17689742" y="7095265"/>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15" name="AutoShape 15"/>
          <p:cNvSpPr/>
          <p:nvPr/>
        </p:nvSpPr>
        <p:spPr>
          <a:xfrm>
            <a:off x="17689742" y="7346395"/>
            <a:ext cx="360786" cy="0"/>
          </a:xfrm>
          <a:prstGeom prst="line">
            <a:avLst/>
          </a:prstGeom>
          <a:ln w="28575" cap="rnd">
            <a:solidFill>
              <a:srgbClr val="000000"/>
            </a:solidFill>
            <a:prstDash val="solid"/>
            <a:headEnd type="none" w="sm" len="sm"/>
            <a:tailEnd type="none" w="sm" len="sm"/>
          </a:ln>
        </p:spPr>
        <p:txBody>
          <a:bodyPr/>
          <a:lstStyle/>
          <a:p>
            <a:endParaRPr lang="en-US"/>
          </a:p>
        </p:txBody>
      </p:sp>
      <p:pic>
        <p:nvPicPr>
          <p:cNvPr id="16" name="Picture 16"/>
          <p:cNvPicPr>
            <a:picLocks noChangeAspect="1"/>
          </p:cNvPicPr>
          <p:nvPr/>
        </p:nvPicPr>
        <p:blipFill>
          <a:blip r:embed="rId3"/>
          <a:srcRect r="84017" b="77130"/>
          <a:stretch>
            <a:fillRect/>
          </a:stretch>
        </p:blipFill>
        <p:spPr>
          <a:xfrm>
            <a:off x="1098947" y="3186565"/>
            <a:ext cx="5988953" cy="4820367"/>
          </a:xfrm>
          <a:prstGeom prst="rect">
            <a:avLst/>
          </a:prstGeom>
        </p:spPr>
      </p:pic>
      <p:sp>
        <p:nvSpPr>
          <p:cNvPr id="17" name="TextBox 17"/>
          <p:cNvSpPr txBox="1"/>
          <p:nvPr/>
        </p:nvSpPr>
        <p:spPr>
          <a:xfrm>
            <a:off x="8738147" y="2484906"/>
            <a:ext cx="7274038" cy="7608570"/>
          </a:xfrm>
          <a:prstGeom prst="rect">
            <a:avLst/>
          </a:prstGeom>
        </p:spPr>
        <p:txBody>
          <a:bodyPr lIns="0" tIns="0" rIns="0" bIns="0" rtlCol="0" anchor="t">
            <a:spAutoFit/>
          </a:bodyPr>
          <a:lstStyle/>
          <a:p>
            <a:pPr>
              <a:lnSpc>
                <a:spcPts val="3779"/>
              </a:lnSpc>
            </a:pPr>
            <a:r>
              <a:rPr lang="en-US" sz="2699">
                <a:solidFill>
                  <a:srgbClr val="000000"/>
                </a:solidFill>
                <a:latin typeface="Fira Code Bold"/>
              </a:rPr>
              <a:t>ORIENTATION</a:t>
            </a:r>
          </a:p>
          <a:p>
            <a:pPr>
              <a:lnSpc>
                <a:spcPts val="3779"/>
              </a:lnSpc>
            </a:pPr>
            <a:endParaRPr lang="en-US" sz="2699">
              <a:solidFill>
                <a:srgbClr val="000000"/>
              </a:solidFill>
              <a:latin typeface="Fira Code Bold"/>
            </a:endParaRPr>
          </a:p>
          <a:p>
            <a:pPr>
              <a:lnSpc>
                <a:spcPts val="3779"/>
              </a:lnSpc>
            </a:pPr>
            <a:r>
              <a:rPr lang="en-US" sz="2699">
                <a:solidFill>
                  <a:srgbClr val="000000"/>
                </a:solidFill>
                <a:latin typeface="Fira Code"/>
              </a:rPr>
              <a:t>To change page orientation:</a:t>
            </a:r>
          </a:p>
          <a:p>
            <a:pPr>
              <a:lnSpc>
                <a:spcPts val="3779"/>
              </a:lnSpc>
            </a:pPr>
            <a:r>
              <a:rPr lang="en-US" sz="2699">
                <a:solidFill>
                  <a:srgbClr val="000000"/>
                </a:solidFill>
                <a:latin typeface="Fira Code"/>
              </a:rPr>
              <a:t>1.Select the Page Layout tab. </a:t>
            </a:r>
          </a:p>
          <a:p>
            <a:pPr>
              <a:lnSpc>
                <a:spcPts val="3779"/>
              </a:lnSpc>
            </a:pPr>
            <a:r>
              <a:rPr lang="en-US" sz="2699">
                <a:solidFill>
                  <a:srgbClr val="000000"/>
                </a:solidFill>
                <a:latin typeface="Fira Code"/>
              </a:rPr>
              <a:t>2.Click the “Orientation” command in the Page Setup Section.</a:t>
            </a:r>
          </a:p>
          <a:p>
            <a:pPr>
              <a:lnSpc>
                <a:spcPts val="3779"/>
              </a:lnSpc>
            </a:pPr>
            <a:r>
              <a:rPr lang="en-US" sz="2699">
                <a:solidFill>
                  <a:srgbClr val="000000"/>
                </a:solidFill>
                <a:latin typeface="Fira Code"/>
              </a:rPr>
              <a:t>3.A drop-down menu will appear. Click either “Portrait" or “Landscape” to change the page orientation. </a:t>
            </a:r>
          </a:p>
          <a:p>
            <a:pPr>
              <a:lnSpc>
                <a:spcPts val="3779"/>
              </a:lnSpc>
            </a:pPr>
            <a:r>
              <a:rPr lang="en-US" sz="2699">
                <a:solidFill>
                  <a:srgbClr val="000000"/>
                </a:solidFill>
                <a:latin typeface="Fira Code"/>
              </a:rPr>
              <a:t>4.Once one is selected the page will change.</a:t>
            </a:r>
          </a:p>
          <a:p>
            <a:pPr>
              <a:lnSpc>
                <a:spcPts val="3779"/>
              </a:lnSpc>
            </a:pPr>
            <a:endParaRPr lang="en-US" sz="2699">
              <a:solidFill>
                <a:srgbClr val="000000"/>
              </a:solidFill>
              <a:latin typeface="Fira Code"/>
            </a:endParaRPr>
          </a:p>
          <a:p>
            <a:pPr>
              <a:lnSpc>
                <a:spcPts val="3779"/>
              </a:lnSpc>
            </a:pPr>
            <a:endParaRPr lang="en-US" sz="2699">
              <a:solidFill>
                <a:srgbClr val="000000"/>
              </a:solidFill>
              <a:latin typeface="Fira Code"/>
            </a:endParaRPr>
          </a:p>
          <a:p>
            <a:pPr>
              <a:lnSpc>
                <a:spcPts val="3779"/>
              </a:lnSpc>
            </a:pPr>
            <a:endParaRPr lang="en-US" sz="2699">
              <a:solidFill>
                <a:srgbClr val="000000"/>
              </a:solidFill>
              <a:latin typeface="Fira Code"/>
            </a:endParaRPr>
          </a:p>
          <a:p>
            <a:pPr>
              <a:lnSpc>
                <a:spcPts val="3779"/>
              </a:lnSpc>
            </a:pPr>
            <a:endParaRPr lang="en-US" sz="2699">
              <a:solidFill>
                <a:srgbClr val="000000"/>
              </a:solidFill>
              <a:latin typeface="Fira Code"/>
            </a:endParaRPr>
          </a:p>
        </p:txBody>
      </p:sp>
      <p:sp>
        <p:nvSpPr>
          <p:cNvPr id="18" name="TextBox 18"/>
          <p:cNvSpPr txBox="1"/>
          <p:nvPr/>
        </p:nvSpPr>
        <p:spPr>
          <a:xfrm>
            <a:off x="11826258" y="350736"/>
            <a:ext cx="5676018" cy="332740"/>
          </a:xfrm>
          <a:prstGeom prst="rect">
            <a:avLst/>
          </a:prstGeom>
        </p:spPr>
        <p:txBody>
          <a:bodyPr lIns="0" tIns="0" rIns="0" bIns="0" rtlCol="0" anchor="t">
            <a:spAutoFit/>
          </a:bodyPr>
          <a:lstStyle/>
          <a:p>
            <a:pPr algn="r">
              <a:lnSpc>
                <a:spcPts val="2599"/>
              </a:lnSpc>
            </a:pPr>
            <a:r>
              <a:rPr lang="en-US" sz="2599">
                <a:solidFill>
                  <a:srgbClr val="000000"/>
                </a:solidFill>
                <a:latin typeface="Fira Code Bold"/>
              </a:rPr>
              <a:t>RIBBON - PAGE LAYOUT</a:t>
            </a:r>
          </a:p>
        </p:txBody>
      </p:sp>
      <p:sp>
        <p:nvSpPr>
          <p:cNvPr id="19" name="TextBox 19"/>
          <p:cNvSpPr txBox="1"/>
          <p:nvPr/>
        </p:nvSpPr>
        <p:spPr>
          <a:xfrm>
            <a:off x="1028700" y="367563"/>
            <a:ext cx="3064723" cy="299085"/>
          </a:xfrm>
          <a:prstGeom prst="rect">
            <a:avLst/>
          </a:prstGeom>
        </p:spPr>
        <p:txBody>
          <a:bodyPr lIns="0" tIns="0" rIns="0" bIns="0" rtlCol="0" anchor="t">
            <a:spAutoFit/>
          </a:bodyPr>
          <a:lstStyle/>
          <a:p>
            <a:pPr>
              <a:lnSpc>
                <a:spcPts val="2399"/>
              </a:lnSpc>
            </a:pPr>
            <a:r>
              <a:rPr lang="en-US" sz="2399" u="sng">
                <a:solidFill>
                  <a:srgbClr val="000000"/>
                </a:solidFill>
                <a:latin typeface="Roboto Mono Regular"/>
              </a:rPr>
              <a:t>Page 19</a:t>
            </a:r>
          </a:p>
        </p:txBody>
      </p:sp>
      <p:grpSp>
        <p:nvGrpSpPr>
          <p:cNvPr id="20" name="Group 20"/>
          <p:cNvGrpSpPr/>
          <p:nvPr/>
        </p:nvGrpSpPr>
        <p:grpSpPr>
          <a:xfrm>
            <a:off x="5957295" y="3812278"/>
            <a:ext cx="1130605" cy="578910"/>
            <a:chOff x="0" y="0"/>
            <a:chExt cx="731607" cy="374608"/>
          </a:xfrm>
        </p:grpSpPr>
        <p:sp>
          <p:nvSpPr>
            <p:cNvPr id="21" name="Freeform 21"/>
            <p:cNvSpPr/>
            <p:nvPr/>
          </p:nvSpPr>
          <p:spPr>
            <a:xfrm>
              <a:off x="0" y="0"/>
              <a:ext cx="731606" cy="374608"/>
            </a:xfrm>
            <a:custGeom>
              <a:avLst/>
              <a:gdLst/>
              <a:ahLst/>
              <a:cxnLst/>
              <a:rect l="l" t="t" r="r" b="b"/>
              <a:pathLst>
                <a:path w="731606" h="374608">
                  <a:moveTo>
                    <a:pt x="0" y="0"/>
                  </a:moveTo>
                  <a:lnTo>
                    <a:pt x="0" y="374608"/>
                  </a:lnTo>
                  <a:lnTo>
                    <a:pt x="731606" y="374608"/>
                  </a:lnTo>
                  <a:lnTo>
                    <a:pt x="731606" y="0"/>
                  </a:lnTo>
                  <a:lnTo>
                    <a:pt x="0" y="0"/>
                  </a:lnTo>
                  <a:close/>
                  <a:moveTo>
                    <a:pt x="670646" y="313648"/>
                  </a:moveTo>
                  <a:lnTo>
                    <a:pt x="59690" y="313648"/>
                  </a:lnTo>
                  <a:lnTo>
                    <a:pt x="59690" y="59690"/>
                  </a:lnTo>
                  <a:lnTo>
                    <a:pt x="670646" y="59690"/>
                  </a:lnTo>
                  <a:lnTo>
                    <a:pt x="670646" y="313648"/>
                  </a:lnTo>
                  <a:close/>
                </a:path>
              </a:pathLst>
            </a:custGeom>
            <a:solidFill>
              <a:srgbClr val="FF1616"/>
            </a:solidFill>
          </p:spPr>
          <p:txBody>
            <a:bodyPr/>
            <a:lstStyle/>
            <a:p>
              <a:endParaRPr lang="en-US"/>
            </a:p>
          </p:txBody>
        </p:sp>
      </p:grpSp>
      <p:sp>
        <p:nvSpPr>
          <p:cNvPr id="22" name="TextBox 22"/>
          <p:cNvSpPr txBox="1"/>
          <p:nvPr/>
        </p:nvSpPr>
        <p:spPr>
          <a:xfrm>
            <a:off x="6299925" y="3261263"/>
            <a:ext cx="615224" cy="579915"/>
          </a:xfrm>
          <a:prstGeom prst="rect">
            <a:avLst/>
          </a:prstGeom>
        </p:spPr>
        <p:txBody>
          <a:bodyPr lIns="0" tIns="0" rIns="0" bIns="0" rtlCol="0" anchor="t">
            <a:spAutoFit/>
          </a:bodyPr>
          <a:lstStyle/>
          <a:p>
            <a:pPr>
              <a:lnSpc>
                <a:spcPts val="4786"/>
              </a:lnSpc>
            </a:pPr>
            <a:r>
              <a:rPr lang="en-US" sz="3418">
                <a:solidFill>
                  <a:srgbClr val="FF1616"/>
                </a:solidFill>
                <a:latin typeface="Roboto Mono Regular Bold"/>
              </a:rPr>
              <a:t>1.</a:t>
            </a:r>
          </a:p>
        </p:txBody>
      </p:sp>
      <p:sp>
        <p:nvSpPr>
          <p:cNvPr id="23" name="TextBox 23"/>
          <p:cNvSpPr txBox="1"/>
          <p:nvPr/>
        </p:nvSpPr>
        <p:spPr>
          <a:xfrm>
            <a:off x="1907208" y="4264634"/>
            <a:ext cx="615224" cy="579915"/>
          </a:xfrm>
          <a:prstGeom prst="rect">
            <a:avLst/>
          </a:prstGeom>
        </p:spPr>
        <p:txBody>
          <a:bodyPr lIns="0" tIns="0" rIns="0" bIns="0" rtlCol="0" anchor="t">
            <a:spAutoFit/>
          </a:bodyPr>
          <a:lstStyle/>
          <a:p>
            <a:pPr>
              <a:lnSpc>
                <a:spcPts val="4786"/>
              </a:lnSpc>
            </a:pPr>
            <a:r>
              <a:rPr lang="en-US" sz="3418">
                <a:solidFill>
                  <a:srgbClr val="FF1616"/>
                </a:solidFill>
                <a:latin typeface="Roboto Mono Regular Bold"/>
              </a:rPr>
              <a:t>2.</a:t>
            </a:r>
          </a:p>
        </p:txBody>
      </p:sp>
      <p:sp>
        <p:nvSpPr>
          <p:cNvPr id="24" name="TextBox 24"/>
          <p:cNvSpPr txBox="1"/>
          <p:nvPr/>
        </p:nvSpPr>
        <p:spPr>
          <a:xfrm>
            <a:off x="1758117" y="5855728"/>
            <a:ext cx="615224" cy="579915"/>
          </a:xfrm>
          <a:prstGeom prst="rect">
            <a:avLst/>
          </a:prstGeom>
        </p:spPr>
        <p:txBody>
          <a:bodyPr lIns="0" tIns="0" rIns="0" bIns="0" rtlCol="0" anchor="t">
            <a:spAutoFit/>
          </a:bodyPr>
          <a:lstStyle/>
          <a:p>
            <a:pPr>
              <a:lnSpc>
                <a:spcPts val="4786"/>
              </a:lnSpc>
            </a:pPr>
            <a:r>
              <a:rPr lang="en-US" sz="3418">
                <a:solidFill>
                  <a:srgbClr val="FF1616"/>
                </a:solidFill>
                <a:latin typeface="Roboto Mono Regular Bold"/>
              </a:rPr>
              <a:t>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5D6F4"/>
        </a:solidFill>
        <a:effectLst/>
      </p:bgPr>
    </p:bg>
    <p:spTree>
      <p:nvGrpSpPr>
        <p:cNvPr id="1" name=""/>
        <p:cNvGrpSpPr/>
        <p:nvPr/>
      </p:nvGrpSpPr>
      <p:grpSpPr>
        <a:xfrm>
          <a:off x="0" y="0"/>
          <a:ext cx="0" cy="0"/>
          <a:chOff x="0" y="0"/>
          <a:chExt cx="0" cy="0"/>
        </a:xfrm>
      </p:grpSpPr>
      <p:grpSp>
        <p:nvGrpSpPr>
          <p:cNvPr id="2" name="Group 2"/>
          <p:cNvGrpSpPr/>
          <p:nvPr/>
        </p:nvGrpSpPr>
        <p:grpSpPr>
          <a:xfrm>
            <a:off x="7252431" y="1826964"/>
            <a:ext cx="9773027" cy="1544158"/>
            <a:chOff x="0" y="0"/>
            <a:chExt cx="82911149" cy="13100132"/>
          </a:xfrm>
        </p:grpSpPr>
        <p:sp>
          <p:nvSpPr>
            <p:cNvPr id="3" name="Freeform 3"/>
            <p:cNvSpPr/>
            <p:nvPr/>
          </p:nvSpPr>
          <p:spPr>
            <a:xfrm>
              <a:off x="72390" y="72390"/>
              <a:ext cx="82766368" cy="12955353"/>
            </a:xfrm>
            <a:custGeom>
              <a:avLst/>
              <a:gdLst/>
              <a:ahLst/>
              <a:cxnLst/>
              <a:rect l="l" t="t" r="r" b="b"/>
              <a:pathLst>
                <a:path w="82766368" h="12955353">
                  <a:moveTo>
                    <a:pt x="0" y="0"/>
                  </a:moveTo>
                  <a:lnTo>
                    <a:pt x="82766368" y="0"/>
                  </a:lnTo>
                  <a:lnTo>
                    <a:pt x="82766368" y="12955353"/>
                  </a:lnTo>
                  <a:lnTo>
                    <a:pt x="0" y="12955353"/>
                  </a:lnTo>
                  <a:lnTo>
                    <a:pt x="0" y="0"/>
                  </a:lnTo>
                  <a:close/>
                </a:path>
              </a:pathLst>
            </a:custGeom>
            <a:solidFill>
              <a:srgbClr val="3777E4"/>
            </a:solidFill>
          </p:spPr>
          <p:txBody>
            <a:bodyPr/>
            <a:lstStyle/>
            <a:p>
              <a:endParaRPr lang="en-US"/>
            </a:p>
          </p:txBody>
        </p:sp>
        <p:sp>
          <p:nvSpPr>
            <p:cNvPr id="4" name="Freeform 4"/>
            <p:cNvSpPr/>
            <p:nvPr/>
          </p:nvSpPr>
          <p:spPr>
            <a:xfrm>
              <a:off x="0" y="0"/>
              <a:ext cx="82911150" cy="13100132"/>
            </a:xfrm>
            <a:custGeom>
              <a:avLst/>
              <a:gdLst/>
              <a:ahLst/>
              <a:cxnLst/>
              <a:rect l="l" t="t" r="r" b="b"/>
              <a:pathLst>
                <a:path w="82911150" h="13100132">
                  <a:moveTo>
                    <a:pt x="82766371" y="12955353"/>
                  </a:moveTo>
                  <a:lnTo>
                    <a:pt x="82911150" y="12955353"/>
                  </a:lnTo>
                  <a:lnTo>
                    <a:pt x="82911150" y="13100132"/>
                  </a:lnTo>
                  <a:lnTo>
                    <a:pt x="82766371" y="13100132"/>
                  </a:lnTo>
                  <a:lnTo>
                    <a:pt x="82766371" y="12955353"/>
                  </a:lnTo>
                  <a:close/>
                  <a:moveTo>
                    <a:pt x="0" y="144780"/>
                  </a:moveTo>
                  <a:lnTo>
                    <a:pt x="144780" y="144780"/>
                  </a:lnTo>
                  <a:lnTo>
                    <a:pt x="144780" y="12955353"/>
                  </a:lnTo>
                  <a:lnTo>
                    <a:pt x="0" y="12955353"/>
                  </a:lnTo>
                  <a:lnTo>
                    <a:pt x="0" y="144780"/>
                  </a:lnTo>
                  <a:close/>
                  <a:moveTo>
                    <a:pt x="0" y="12955353"/>
                  </a:moveTo>
                  <a:lnTo>
                    <a:pt x="144780" y="12955353"/>
                  </a:lnTo>
                  <a:lnTo>
                    <a:pt x="144780" y="13100132"/>
                  </a:lnTo>
                  <a:lnTo>
                    <a:pt x="0" y="13100132"/>
                  </a:lnTo>
                  <a:lnTo>
                    <a:pt x="0" y="12955353"/>
                  </a:lnTo>
                  <a:close/>
                  <a:moveTo>
                    <a:pt x="82766371" y="144780"/>
                  </a:moveTo>
                  <a:lnTo>
                    <a:pt x="82911150" y="144780"/>
                  </a:lnTo>
                  <a:lnTo>
                    <a:pt x="82911150" y="12955353"/>
                  </a:lnTo>
                  <a:lnTo>
                    <a:pt x="82766371" y="12955353"/>
                  </a:lnTo>
                  <a:lnTo>
                    <a:pt x="82766371" y="144780"/>
                  </a:lnTo>
                  <a:close/>
                  <a:moveTo>
                    <a:pt x="144780" y="12955353"/>
                  </a:moveTo>
                  <a:lnTo>
                    <a:pt x="82766371" y="12955353"/>
                  </a:lnTo>
                  <a:lnTo>
                    <a:pt x="82766371" y="13100132"/>
                  </a:lnTo>
                  <a:lnTo>
                    <a:pt x="144780" y="13100132"/>
                  </a:lnTo>
                  <a:lnTo>
                    <a:pt x="144780" y="12955353"/>
                  </a:lnTo>
                  <a:close/>
                  <a:moveTo>
                    <a:pt x="82766371" y="0"/>
                  </a:moveTo>
                  <a:lnTo>
                    <a:pt x="82911150" y="0"/>
                  </a:lnTo>
                  <a:lnTo>
                    <a:pt x="82911150" y="144780"/>
                  </a:lnTo>
                  <a:lnTo>
                    <a:pt x="82766371" y="144780"/>
                  </a:lnTo>
                  <a:lnTo>
                    <a:pt x="82766371" y="0"/>
                  </a:lnTo>
                  <a:close/>
                  <a:moveTo>
                    <a:pt x="0" y="0"/>
                  </a:moveTo>
                  <a:lnTo>
                    <a:pt x="144780" y="0"/>
                  </a:lnTo>
                  <a:lnTo>
                    <a:pt x="144780" y="144780"/>
                  </a:lnTo>
                  <a:lnTo>
                    <a:pt x="0" y="144780"/>
                  </a:lnTo>
                  <a:lnTo>
                    <a:pt x="0" y="0"/>
                  </a:lnTo>
                  <a:close/>
                  <a:moveTo>
                    <a:pt x="144780" y="0"/>
                  </a:moveTo>
                  <a:lnTo>
                    <a:pt x="82766371" y="0"/>
                  </a:lnTo>
                  <a:lnTo>
                    <a:pt x="82766371" y="144780"/>
                  </a:lnTo>
                  <a:lnTo>
                    <a:pt x="144780" y="144780"/>
                  </a:lnTo>
                  <a:lnTo>
                    <a:pt x="144780" y="0"/>
                  </a:lnTo>
                  <a:close/>
                </a:path>
              </a:pathLst>
            </a:custGeom>
            <a:solidFill>
              <a:srgbClr val="000000"/>
            </a:solidFill>
          </p:spPr>
          <p:txBody>
            <a:bodyPr/>
            <a:lstStyle/>
            <a:p>
              <a:endParaRPr lang="en-US"/>
            </a:p>
          </p:txBody>
        </p:sp>
      </p:grpSp>
      <p:grpSp>
        <p:nvGrpSpPr>
          <p:cNvPr id="5" name="Group 5"/>
          <p:cNvGrpSpPr/>
          <p:nvPr/>
        </p:nvGrpSpPr>
        <p:grpSpPr>
          <a:xfrm>
            <a:off x="7057233" y="1703904"/>
            <a:ext cx="9762163" cy="1454716"/>
            <a:chOff x="0" y="0"/>
            <a:chExt cx="82818976" cy="12341335"/>
          </a:xfrm>
        </p:grpSpPr>
        <p:sp>
          <p:nvSpPr>
            <p:cNvPr id="6" name="Freeform 6"/>
            <p:cNvSpPr/>
            <p:nvPr/>
          </p:nvSpPr>
          <p:spPr>
            <a:xfrm>
              <a:off x="72390" y="72390"/>
              <a:ext cx="82674193" cy="12196555"/>
            </a:xfrm>
            <a:custGeom>
              <a:avLst/>
              <a:gdLst/>
              <a:ahLst/>
              <a:cxnLst/>
              <a:rect l="l" t="t" r="r" b="b"/>
              <a:pathLst>
                <a:path w="82674193" h="12196555">
                  <a:moveTo>
                    <a:pt x="0" y="0"/>
                  </a:moveTo>
                  <a:lnTo>
                    <a:pt x="82674193" y="0"/>
                  </a:lnTo>
                  <a:lnTo>
                    <a:pt x="82674193" y="12196555"/>
                  </a:lnTo>
                  <a:lnTo>
                    <a:pt x="0" y="12196555"/>
                  </a:lnTo>
                  <a:lnTo>
                    <a:pt x="0" y="0"/>
                  </a:lnTo>
                  <a:close/>
                </a:path>
              </a:pathLst>
            </a:custGeom>
            <a:solidFill>
              <a:srgbClr val="FFFFFF"/>
            </a:solidFill>
          </p:spPr>
          <p:txBody>
            <a:bodyPr/>
            <a:lstStyle/>
            <a:p>
              <a:endParaRPr lang="en-US"/>
            </a:p>
          </p:txBody>
        </p:sp>
        <p:sp>
          <p:nvSpPr>
            <p:cNvPr id="7" name="Freeform 7"/>
            <p:cNvSpPr/>
            <p:nvPr/>
          </p:nvSpPr>
          <p:spPr>
            <a:xfrm>
              <a:off x="0" y="0"/>
              <a:ext cx="82818976" cy="12341334"/>
            </a:xfrm>
            <a:custGeom>
              <a:avLst/>
              <a:gdLst/>
              <a:ahLst/>
              <a:cxnLst/>
              <a:rect l="l" t="t" r="r" b="b"/>
              <a:pathLst>
                <a:path w="82818976" h="12341334">
                  <a:moveTo>
                    <a:pt x="82674197" y="12196555"/>
                  </a:moveTo>
                  <a:lnTo>
                    <a:pt x="82818976" y="12196555"/>
                  </a:lnTo>
                  <a:lnTo>
                    <a:pt x="82818976" y="12341334"/>
                  </a:lnTo>
                  <a:lnTo>
                    <a:pt x="82674197" y="12341334"/>
                  </a:lnTo>
                  <a:lnTo>
                    <a:pt x="82674197" y="12196555"/>
                  </a:lnTo>
                  <a:close/>
                  <a:moveTo>
                    <a:pt x="0" y="144780"/>
                  </a:moveTo>
                  <a:lnTo>
                    <a:pt x="144780" y="144780"/>
                  </a:lnTo>
                  <a:lnTo>
                    <a:pt x="144780" y="12196555"/>
                  </a:lnTo>
                  <a:lnTo>
                    <a:pt x="0" y="12196555"/>
                  </a:lnTo>
                  <a:lnTo>
                    <a:pt x="0" y="144780"/>
                  </a:lnTo>
                  <a:close/>
                  <a:moveTo>
                    <a:pt x="0" y="12196555"/>
                  </a:moveTo>
                  <a:lnTo>
                    <a:pt x="144780" y="12196555"/>
                  </a:lnTo>
                  <a:lnTo>
                    <a:pt x="144780" y="12341334"/>
                  </a:lnTo>
                  <a:lnTo>
                    <a:pt x="0" y="12341334"/>
                  </a:lnTo>
                  <a:lnTo>
                    <a:pt x="0" y="12196555"/>
                  </a:lnTo>
                  <a:close/>
                  <a:moveTo>
                    <a:pt x="82674197" y="144780"/>
                  </a:moveTo>
                  <a:lnTo>
                    <a:pt x="82818976" y="144780"/>
                  </a:lnTo>
                  <a:lnTo>
                    <a:pt x="82818976" y="12196555"/>
                  </a:lnTo>
                  <a:lnTo>
                    <a:pt x="82674197" y="12196555"/>
                  </a:lnTo>
                  <a:lnTo>
                    <a:pt x="82674197" y="144780"/>
                  </a:lnTo>
                  <a:close/>
                  <a:moveTo>
                    <a:pt x="144780" y="12196555"/>
                  </a:moveTo>
                  <a:lnTo>
                    <a:pt x="82674197" y="12196555"/>
                  </a:lnTo>
                  <a:lnTo>
                    <a:pt x="82674197" y="12341334"/>
                  </a:lnTo>
                  <a:lnTo>
                    <a:pt x="144780" y="12341334"/>
                  </a:lnTo>
                  <a:lnTo>
                    <a:pt x="144780" y="12196555"/>
                  </a:lnTo>
                  <a:close/>
                  <a:moveTo>
                    <a:pt x="82674197" y="0"/>
                  </a:moveTo>
                  <a:lnTo>
                    <a:pt x="82818976" y="0"/>
                  </a:lnTo>
                  <a:lnTo>
                    <a:pt x="82818976" y="144780"/>
                  </a:lnTo>
                  <a:lnTo>
                    <a:pt x="82674197" y="144780"/>
                  </a:lnTo>
                  <a:lnTo>
                    <a:pt x="82674197" y="0"/>
                  </a:lnTo>
                  <a:close/>
                  <a:moveTo>
                    <a:pt x="0" y="0"/>
                  </a:moveTo>
                  <a:lnTo>
                    <a:pt x="144780" y="0"/>
                  </a:lnTo>
                  <a:lnTo>
                    <a:pt x="144780" y="144780"/>
                  </a:lnTo>
                  <a:lnTo>
                    <a:pt x="0" y="144780"/>
                  </a:lnTo>
                  <a:lnTo>
                    <a:pt x="0" y="0"/>
                  </a:lnTo>
                  <a:close/>
                  <a:moveTo>
                    <a:pt x="144780" y="0"/>
                  </a:moveTo>
                  <a:lnTo>
                    <a:pt x="82674197" y="0"/>
                  </a:lnTo>
                  <a:lnTo>
                    <a:pt x="82674197" y="144780"/>
                  </a:lnTo>
                  <a:lnTo>
                    <a:pt x="144780" y="144780"/>
                  </a:lnTo>
                  <a:lnTo>
                    <a:pt x="144780" y="0"/>
                  </a:lnTo>
                  <a:close/>
                </a:path>
              </a:pathLst>
            </a:custGeom>
            <a:solidFill>
              <a:srgbClr val="000000"/>
            </a:solidFill>
          </p:spPr>
          <p:txBody>
            <a:bodyPr/>
            <a:lstStyle/>
            <a:p>
              <a:endParaRPr lang="en-US"/>
            </a:p>
          </p:txBody>
        </p:sp>
      </p:grpSp>
      <p:sp>
        <p:nvSpPr>
          <p:cNvPr id="8" name="TextBox 8"/>
          <p:cNvSpPr txBox="1"/>
          <p:nvPr/>
        </p:nvSpPr>
        <p:spPr>
          <a:xfrm>
            <a:off x="1028700" y="3897454"/>
            <a:ext cx="5092411" cy="2833407"/>
          </a:xfrm>
          <a:prstGeom prst="rect">
            <a:avLst/>
          </a:prstGeom>
        </p:spPr>
        <p:txBody>
          <a:bodyPr lIns="0" tIns="0" rIns="0" bIns="0" rtlCol="0" anchor="t">
            <a:spAutoFit/>
          </a:bodyPr>
          <a:lstStyle/>
          <a:p>
            <a:pPr algn="ctr">
              <a:lnSpc>
                <a:spcPts val="7440"/>
              </a:lnSpc>
            </a:pPr>
            <a:r>
              <a:rPr lang="en-US" sz="6200">
                <a:solidFill>
                  <a:srgbClr val="000000"/>
                </a:solidFill>
                <a:latin typeface="Roboto Mono Regular"/>
              </a:rPr>
              <a:t>WHAT YOU'LL LEARN</a:t>
            </a:r>
          </a:p>
        </p:txBody>
      </p:sp>
      <p:sp>
        <p:nvSpPr>
          <p:cNvPr id="9" name="TextBox 9"/>
          <p:cNvSpPr txBox="1"/>
          <p:nvPr/>
        </p:nvSpPr>
        <p:spPr>
          <a:xfrm>
            <a:off x="7057233" y="2186317"/>
            <a:ext cx="1390474" cy="619125"/>
          </a:xfrm>
          <a:prstGeom prst="rect">
            <a:avLst/>
          </a:prstGeom>
        </p:spPr>
        <p:txBody>
          <a:bodyPr lIns="0" tIns="0" rIns="0" bIns="0" rtlCol="0" anchor="t">
            <a:spAutoFit/>
          </a:bodyPr>
          <a:lstStyle/>
          <a:p>
            <a:pPr algn="ctr">
              <a:lnSpc>
                <a:spcPts val="4800"/>
              </a:lnSpc>
            </a:pPr>
            <a:r>
              <a:rPr lang="en-US" sz="4000">
                <a:solidFill>
                  <a:srgbClr val="000000"/>
                </a:solidFill>
                <a:latin typeface="Roboto Mono Regular"/>
              </a:rPr>
              <a:t>1.</a:t>
            </a:r>
          </a:p>
        </p:txBody>
      </p:sp>
      <p:sp>
        <p:nvSpPr>
          <p:cNvPr id="10" name="TextBox 10"/>
          <p:cNvSpPr txBox="1"/>
          <p:nvPr/>
        </p:nvSpPr>
        <p:spPr>
          <a:xfrm>
            <a:off x="8255353" y="2176812"/>
            <a:ext cx="8472399" cy="580985"/>
          </a:xfrm>
          <a:prstGeom prst="rect">
            <a:avLst/>
          </a:prstGeom>
        </p:spPr>
        <p:txBody>
          <a:bodyPr lIns="0" tIns="0" rIns="0" bIns="0" rtlCol="0" anchor="t">
            <a:spAutoFit/>
          </a:bodyPr>
          <a:lstStyle/>
          <a:p>
            <a:pPr>
              <a:lnSpc>
                <a:spcPts val="4738"/>
              </a:lnSpc>
            </a:pPr>
            <a:r>
              <a:rPr lang="en-US" sz="3384">
                <a:solidFill>
                  <a:srgbClr val="000000"/>
                </a:solidFill>
                <a:latin typeface="Fira Code"/>
              </a:rPr>
              <a:t>Open new and existing documents.</a:t>
            </a:r>
          </a:p>
        </p:txBody>
      </p:sp>
      <p:sp>
        <p:nvSpPr>
          <p:cNvPr id="11" name="AutoShape 11"/>
          <p:cNvSpPr/>
          <p:nvPr/>
        </p:nvSpPr>
        <p:spPr>
          <a:xfrm>
            <a:off x="0" y="1047750"/>
            <a:ext cx="18288000" cy="0"/>
          </a:xfrm>
          <a:prstGeom prst="line">
            <a:avLst/>
          </a:prstGeom>
          <a:ln w="28575" cap="rnd">
            <a:solidFill>
              <a:srgbClr val="000000"/>
            </a:solidFill>
            <a:prstDash val="solid"/>
            <a:headEnd type="none" w="sm" len="sm"/>
            <a:tailEnd type="none" w="sm" len="sm"/>
          </a:ln>
        </p:spPr>
        <p:txBody>
          <a:bodyPr/>
          <a:lstStyle/>
          <a:p>
            <a:endParaRPr lang="en-US"/>
          </a:p>
        </p:txBody>
      </p:sp>
      <p:sp>
        <p:nvSpPr>
          <p:cNvPr id="12" name="TextBox 12"/>
          <p:cNvSpPr txBox="1"/>
          <p:nvPr/>
        </p:nvSpPr>
        <p:spPr>
          <a:xfrm>
            <a:off x="11826258" y="350736"/>
            <a:ext cx="5676018" cy="332740"/>
          </a:xfrm>
          <a:prstGeom prst="rect">
            <a:avLst/>
          </a:prstGeom>
        </p:spPr>
        <p:txBody>
          <a:bodyPr lIns="0" tIns="0" rIns="0" bIns="0" rtlCol="0" anchor="t">
            <a:spAutoFit/>
          </a:bodyPr>
          <a:lstStyle/>
          <a:p>
            <a:pPr algn="r">
              <a:lnSpc>
                <a:spcPts val="2599"/>
              </a:lnSpc>
            </a:pPr>
            <a:r>
              <a:rPr lang="en-US" sz="2599">
                <a:solidFill>
                  <a:srgbClr val="000000"/>
                </a:solidFill>
                <a:latin typeface="Fira Code Bold"/>
              </a:rPr>
              <a:t>LESSON OBJECTIVES</a:t>
            </a:r>
          </a:p>
        </p:txBody>
      </p:sp>
      <p:sp>
        <p:nvSpPr>
          <p:cNvPr id="13" name="TextBox 13"/>
          <p:cNvSpPr txBox="1"/>
          <p:nvPr/>
        </p:nvSpPr>
        <p:spPr>
          <a:xfrm>
            <a:off x="1028700" y="367563"/>
            <a:ext cx="3064723" cy="299085"/>
          </a:xfrm>
          <a:prstGeom prst="rect">
            <a:avLst/>
          </a:prstGeom>
        </p:spPr>
        <p:txBody>
          <a:bodyPr lIns="0" tIns="0" rIns="0" bIns="0" rtlCol="0" anchor="t">
            <a:spAutoFit/>
          </a:bodyPr>
          <a:lstStyle/>
          <a:p>
            <a:pPr>
              <a:lnSpc>
                <a:spcPts val="2399"/>
              </a:lnSpc>
            </a:pPr>
            <a:r>
              <a:rPr lang="en-US" sz="2399" u="sng">
                <a:solidFill>
                  <a:srgbClr val="000000"/>
                </a:solidFill>
                <a:latin typeface="Roboto Mono Regular"/>
              </a:rPr>
              <a:t>Page 2</a:t>
            </a:r>
          </a:p>
        </p:txBody>
      </p:sp>
      <p:sp>
        <p:nvSpPr>
          <p:cNvPr id="14" name="AutoShape 14"/>
          <p:cNvSpPr/>
          <p:nvPr/>
        </p:nvSpPr>
        <p:spPr>
          <a:xfrm rot="5400000">
            <a:off x="12773665" y="5783505"/>
            <a:ext cx="9442934" cy="0"/>
          </a:xfrm>
          <a:prstGeom prst="line">
            <a:avLst/>
          </a:prstGeom>
          <a:ln w="28575" cap="rnd">
            <a:solidFill>
              <a:srgbClr val="000000"/>
            </a:solidFill>
            <a:prstDash val="solid"/>
            <a:headEnd type="none" w="sm" len="sm"/>
            <a:tailEnd type="none" w="sm" len="sm"/>
          </a:ln>
        </p:spPr>
        <p:txBody>
          <a:bodyPr/>
          <a:lstStyle/>
          <a:p>
            <a:endParaRPr lang="en-US"/>
          </a:p>
        </p:txBody>
      </p:sp>
      <p:grpSp>
        <p:nvGrpSpPr>
          <p:cNvPr id="15" name="Group 15"/>
          <p:cNvGrpSpPr/>
          <p:nvPr/>
        </p:nvGrpSpPr>
        <p:grpSpPr>
          <a:xfrm>
            <a:off x="17502276" y="1587376"/>
            <a:ext cx="800012" cy="2964431"/>
            <a:chOff x="0" y="0"/>
            <a:chExt cx="4938343" cy="18298954"/>
          </a:xfrm>
        </p:grpSpPr>
        <p:sp>
          <p:nvSpPr>
            <p:cNvPr id="16" name="Freeform 16"/>
            <p:cNvSpPr/>
            <p:nvPr/>
          </p:nvSpPr>
          <p:spPr>
            <a:xfrm>
              <a:off x="72390" y="72390"/>
              <a:ext cx="4793563" cy="18154173"/>
            </a:xfrm>
            <a:custGeom>
              <a:avLst/>
              <a:gdLst/>
              <a:ahLst/>
              <a:cxnLst/>
              <a:rect l="l" t="t" r="r" b="b"/>
              <a:pathLst>
                <a:path w="4793563" h="18154173">
                  <a:moveTo>
                    <a:pt x="0" y="0"/>
                  </a:moveTo>
                  <a:lnTo>
                    <a:pt x="4793563" y="0"/>
                  </a:lnTo>
                  <a:lnTo>
                    <a:pt x="4793563" y="18154173"/>
                  </a:lnTo>
                  <a:lnTo>
                    <a:pt x="0" y="18154173"/>
                  </a:lnTo>
                  <a:lnTo>
                    <a:pt x="0" y="0"/>
                  </a:lnTo>
                  <a:close/>
                </a:path>
              </a:pathLst>
            </a:custGeom>
            <a:solidFill>
              <a:srgbClr val="3777E4"/>
            </a:solidFill>
          </p:spPr>
          <p:txBody>
            <a:bodyPr/>
            <a:lstStyle/>
            <a:p>
              <a:endParaRPr lang="en-US"/>
            </a:p>
          </p:txBody>
        </p:sp>
        <p:sp>
          <p:nvSpPr>
            <p:cNvPr id="17" name="Freeform 17"/>
            <p:cNvSpPr/>
            <p:nvPr/>
          </p:nvSpPr>
          <p:spPr>
            <a:xfrm>
              <a:off x="0" y="0"/>
              <a:ext cx="4938343" cy="18298954"/>
            </a:xfrm>
            <a:custGeom>
              <a:avLst/>
              <a:gdLst/>
              <a:ahLst/>
              <a:cxnLst/>
              <a:rect l="l" t="t" r="r" b="b"/>
              <a:pathLst>
                <a:path w="4938343" h="18298954">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000000"/>
            </a:solidFill>
          </p:spPr>
          <p:txBody>
            <a:bodyPr/>
            <a:lstStyle/>
            <a:p>
              <a:endParaRPr lang="en-US"/>
            </a:p>
          </p:txBody>
        </p:sp>
      </p:grpSp>
      <p:sp>
        <p:nvSpPr>
          <p:cNvPr id="18" name="AutoShape 18"/>
          <p:cNvSpPr/>
          <p:nvPr/>
        </p:nvSpPr>
        <p:spPr>
          <a:xfrm>
            <a:off x="17711173" y="3055304"/>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19" name="AutoShape 19"/>
          <p:cNvSpPr/>
          <p:nvPr/>
        </p:nvSpPr>
        <p:spPr>
          <a:xfrm>
            <a:off x="17711173" y="2929739"/>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20" name="AutoShape 20"/>
          <p:cNvSpPr/>
          <p:nvPr/>
        </p:nvSpPr>
        <p:spPr>
          <a:xfrm>
            <a:off x="17711173" y="3180869"/>
            <a:ext cx="360786" cy="0"/>
          </a:xfrm>
          <a:prstGeom prst="line">
            <a:avLst/>
          </a:prstGeom>
          <a:ln w="28575" cap="rnd">
            <a:solidFill>
              <a:srgbClr val="3777E4"/>
            </a:solidFill>
            <a:prstDash val="solid"/>
            <a:headEnd type="none" w="sm" len="sm"/>
            <a:tailEnd type="none" w="sm" len="sm"/>
          </a:ln>
        </p:spPr>
        <p:txBody>
          <a:bodyPr/>
          <a:lstStyle/>
          <a:p>
            <a:endParaRPr lang="en-US"/>
          </a:p>
        </p:txBody>
      </p:sp>
      <p:grpSp>
        <p:nvGrpSpPr>
          <p:cNvPr id="21" name="Group 21"/>
          <p:cNvGrpSpPr/>
          <p:nvPr/>
        </p:nvGrpSpPr>
        <p:grpSpPr>
          <a:xfrm>
            <a:off x="7252431" y="3779728"/>
            <a:ext cx="9773027" cy="1544158"/>
            <a:chOff x="0" y="0"/>
            <a:chExt cx="82911149" cy="13100132"/>
          </a:xfrm>
        </p:grpSpPr>
        <p:sp>
          <p:nvSpPr>
            <p:cNvPr id="22" name="Freeform 22"/>
            <p:cNvSpPr/>
            <p:nvPr/>
          </p:nvSpPr>
          <p:spPr>
            <a:xfrm>
              <a:off x="72390" y="72390"/>
              <a:ext cx="82766368" cy="12955353"/>
            </a:xfrm>
            <a:custGeom>
              <a:avLst/>
              <a:gdLst/>
              <a:ahLst/>
              <a:cxnLst/>
              <a:rect l="l" t="t" r="r" b="b"/>
              <a:pathLst>
                <a:path w="82766368" h="12955353">
                  <a:moveTo>
                    <a:pt x="0" y="0"/>
                  </a:moveTo>
                  <a:lnTo>
                    <a:pt x="82766368" y="0"/>
                  </a:lnTo>
                  <a:lnTo>
                    <a:pt x="82766368" y="12955353"/>
                  </a:lnTo>
                  <a:lnTo>
                    <a:pt x="0" y="12955353"/>
                  </a:lnTo>
                  <a:lnTo>
                    <a:pt x="0" y="0"/>
                  </a:lnTo>
                  <a:close/>
                </a:path>
              </a:pathLst>
            </a:custGeom>
            <a:solidFill>
              <a:srgbClr val="3777E4"/>
            </a:solidFill>
          </p:spPr>
          <p:txBody>
            <a:bodyPr/>
            <a:lstStyle/>
            <a:p>
              <a:endParaRPr lang="en-US"/>
            </a:p>
          </p:txBody>
        </p:sp>
        <p:sp>
          <p:nvSpPr>
            <p:cNvPr id="23" name="Freeform 23"/>
            <p:cNvSpPr/>
            <p:nvPr/>
          </p:nvSpPr>
          <p:spPr>
            <a:xfrm>
              <a:off x="0" y="0"/>
              <a:ext cx="82911150" cy="13100132"/>
            </a:xfrm>
            <a:custGeom>
              <a:avLst/>
              <a:gdLst/>
              <a:ahLst/>
              <a:cxnLst/>
              <a:rect l="l" t="t" r="r" b="b"/>
              <a:pathLst>
                <a:path w="82911150" h="13100132">
                  <a:moveTo>
                    <a:pt x="82766371" y="12955353"/>
                  </a:moveTo>
                  <a:lnTo>
                    <a:pt x="82911150" y="12955353"/>
                  </a:lnTo>
                  <a:lnTo>
                    <a:pt x="82911150" y="13100132"/>
                  </a:lnTo>
                  <a:lnTo>
                    <a:pt x="82766371" y="13100132"/>
                  </a:lnTo>
                  <a:lnTo>
                    <a:pt x="82766371" y="12955353"/>
                  </a:lnTo>
                  <a:close/>
                  <a:moveTo>
                    <a:pt x="0" y="144780"/>
                  </a:moveTo>
                  <a:lnTo>
                    <a:pt x="144780" y="144780"/>
                  </a:lnTo>
                  <a:lnTo>
                    <a:pt x="144780" y="12955353"/>
                  </a:lnTo>
                  <a:lnTo>
                    <a:pt x="0" y="12955353"/>
                  </a:lnTo>
                  <a:lnTo>
                    <a:pt x="0" y="144780"/>
                  </a:lnTo>
                  <a:close/>
                  <a:moveTo>
                    <a:pt x="0" y="12955353"/>
                  </a:moveTo>
                  <a:lnTo>
                    <a:pt x="144780" y="12955353"/>
                  </a:lnTo>
                  <a:lnTo>
                    <a:pt x="144780" y="13100132"/>
                  </a:lnTo>
                  <a:lnTo>
                    <a:pt x="0" y="13100132"/>
                  </a:lnTo>
                  <a:lnTo>
                    <a:pt x="0" y="12955353"/>
                  </a:lnTo>
                  <a:close/>
                  <a:moveTo>
                    <a:pt x="82766371" y="144780"/>
                  </a:moveTo>
                  <a:lnTo>
                    <a:pt x="82911150" y="144780"/>
                  </a:lnTo>
                  <a:lnTo>
                    <a:pt x="82911150" y="12955353"/>
                  </a:lnTo>
                  <a:lnTo>
                    <a:pt x="82766371" y="12955353"/>
                  </a:lnTo>
                  <a:lnTo>
                    <a:pt x="82766371" y="144780"/>
                  </a:lnTo>
                  <a:close/>
                  <a:moveTo>
                    <a:pt x="144780" y="12955353"/>
                  </a:moveTo>
                  <a:lnTo>
                    <a:pt x="82766371" y="12955353"/>
                  </a:lnTo>
                  <a:lnTo>
                    <a:pt x="82766371" y="13100132"/>
                  </a:lnTo>
                  <a:lnTo>
                    <a:pt x="144780" y="13100132"/>
                  </a:lnTo>
                  <a:lnTo>
                    <a:pt x="144780" y="12955353"/>
                  </a:lnTo>
                  <a:close/>
                  <a:moveTo>
                    <a:pt x="82766371" y="0"/>
                  </a:moveTo>
                  <a:lnTo>
                    <a:pt x="82911150" y="0"/>
                  </a:lnTo>
                  <a:lnTo>
                    <a:pt x="82911150" y="144780"/>
                  </a:lnTo>
                  <a:lnTo>
                    <a:pt x="82766371" y="144780"/>
                  </a:lnTo>
                  <a:lnTo>
                    <a:pt x="82766371" y="0"/>
                  </a:lnTo>
                  <a:close/>
                  <a:moveTo>
                    <a:pt x="0" y="0"/>
                  </a:moveTo>
                  <a:lnTo>
                    <a:pt x="144780" y="0"/>
                  </a:lnTo>
                  <a:lnTo>
                    <a:pt x="144780" y="144780"/>
                  </a:lnTo>
                  <a:lnTo>
                    <a:pt x="0" y="144780"/>
                  </a:lnTo>
                  <a:lnTo>
                    <a:pt x="0" y="0"/>
                  </a:lnTo>
                  <a:close/>
                  <a:moveTo>
                    <a:pt x="144780" y="0"/>
                  </a:moveTo>
                  <a:lnTo>
                    <a:pt x="82766371" y="0"/>
                  </a:lnTo>
                  <a:lnTo>
                    <a:pt x="82766371" y="144780"/>
                  </a:lnTo>
                  <a:lnTo>
                    <a:pt x="144780" y="144780"/>
                  </a:lnTo>
                  <a:lnTo>
                    <a:pt x="144780" y="0"/>
                  </a:lnTo>
                  <a:close/>
                </a:path>
              </a:pathLst>
            </a:custGeom>
            <a:solidFill>
              <a:srgbClr val="000000"/>
            </a:solidFill>
          </p:spPr>
          <p:txBody>
            <a:bodyPr/>
            <a:lstStyle/>
            <a:p>
              <a:endParaRPr lang="en-US"/>
            </a:p>
          </p:txBody>
        </p:sp>
      </p:grpSp>
      <p:grpSp>
        <p:nvGrpSpPr>
          <p:cNvPr id="24" name="Group 24"/>
          <p:cNvGrpSpPr/>
          <p:nvPr/>
        </p:nvGrpSpPr>
        <p:grpSpPr>
          <a:xfrm>
            <a:off x="7057233" y="3656668"/>
            <a:ext cx="9762163" cy="1454716"/>
            <a:chOff x="0" y="0"/>
            <a:chExt cx="82818976" cy="12341335"/>
          </a:xfrm>
        </p:grpSpPr>
        <p:sp>
          <p:nvSpPr>
            <p:cNvPr id="25" name="Freeform 25"/>
            <p:cNvSpPr/>
            <p:nvPr/>
          </p:nvSpPr>
          <p:spPr>
            <a:xfrm>
              <a:off x="72390" y="72390"/>
              <a:ext cx="82674193" cy="12196555"/>
            </a:xfrm>
            <a:custGeom>
              <a:avLst/>
              <a:gdLst/>
              <a:ahLst/>
              <a:cxnLst/>
              <a:rect l="l" t="t" r="r" b="b"/>
              <a:pathLst>
                <a:path w="82674193" h="12196555">
                  <a:moveTo>
                    <a:pt x="0" y="0"/>
                  </a:moveTo>
                  <a:lnTo>
                    <a:pt x="82674193" y="0"/>
                  </a:lnTo>
                  <a:lnTo>
                    <a:pt x="82674193" y="12196555"/>
                  </a:lnTo>
                  <a:lnTo>
                    <a:pt x="0" y="12196555"/>
                  </a:lnTo>
                  <a:lnTo>
                    <a:pt x="0" y="0"/>
                  </a:lnTo>
                  <a:close/>
                </a:path>
              </a:pathLst>
            </a:custGeom>
            <a:solidFill>
              <a:srgbClr val="FFFFFF"/>
            </a:solidFill>
          </p:spPr>
          <p:txBody>
            <a:bodyPr/>
            <a:lstStyle/>
            <a:p>
              <a:endParaRPr lang="en-US"/>
            </a:p>
          </p:txBody>
        </p:sp>
        <p:sp>
          <p:nvSpPr>
            <p:cNvPr id="26" name="Freeform 26"/>
            <p:cNvSpPr/>
            <p:nvPr/>
          </p:nvSpPr>
          <p:spPr>
            <a:xfrm>
              <a:off x="0" y="0"/>
              <a:ext cx="82818976" cy="12341334"/>
            </a:xfrm>
            <a:custGeom>
              <a:avLst/>
              <a:gdLst/>
              <a:ahLst/>
              <a:cxnLst/>
              <a:rect l="l" t="t" r="r" b="b"/>
              <a:pathLst>
                <a:path w="82818976" h="12341334">
                  <a:moveTo>
                    <a:pt x="82674197" y="12196555"/>
                  </a:moveTo>
                  <a:lnTo>
                    <a:pt x="82818976" y="12196555"/>
                  </a:lnTo>
                  <a:lnTo>
                    <a:pt x="82818976" y="12341334"/>
                  </a:lnTo>
                  <a:lnTo>
                    <a:pt x="82674197" y="12341334"/>
                  </a:lnTo>
                  <a:lnTo>
                    <a:pt x="82674197" y="12196555"/>
                  </a:lnTo>
                  <a:close/>
                  <a:moveTo>
                    <a:pt x="0" y="144780"/>
                  </a:moveTo>
                  <a:lnTo>
                    <a:pt x="144780" y="144780"/>
                  </a:lnTo>
                  <a:lnTo>
                    <a:pt x="144780" y="12196555"/>
                  </a:lnTo>
                  <a:lnTo>
                    <a:pt x="0" y="12196555"/>
                  </a:lnTo>
                  <a:lnTo>
                    <a:pt x="0" y="144780"/>
                  </a:lnTo>
                  <a:close/>
                  <a:moveTo>
                    <a:pt x="0" y="12196555"/>
                  </a:moveTo>
                  <a:lnTo>
                    <a:pt x="144780" y="12196555"/>
                  </a:lnTo>
                  <a:lnTo>
                    <a:pt x="144780" y="12341334"/>
                  </a:lnTo>
                  <a:lnTo>
                    <a:pt x="0" y="12341334"/>
                  </a:lnTo>
                  <a:lnTo>
                    <a:pt x="0" y="12196555"/>
                  </a:lnTo>
                  <a:close/>
                  <a:moveTo>
                    <a:pt x="82674197" y="144780"/>
                  </a:moveTo>
                  <a:lnTo>
                    <a:pt x="82818976" y="144780"/>
                  </a:lnTo>
                  <a:lnTo>
                    <a:pt x="82818976" y="12196555"/>
                  </a:lnTo>
                  <a:lnTo>
                    <a:pt x="82674197" y="12196555"/>
                  </a:lnTo>
                  <a:lnTo>
                    <a:pt x="82674197" y="144780"/>
                  </a:lnTo>
                  <a:close/>
                  <a:moveTo>
                    <a:pt x="144780" y="12196555"/>
                  </a:moveTo>
                  <a:lnTo>
                    <a:pt x="82674197" y="12196555"/>
                  </a:lnTo>
                  <a:lnTo>
                    <a:pt x="82674197" y="12341334"/>
                  </a:lnTo>
                  <a:lnTo>
                    <a:pt x="144780" y="12341334"/>
                  </a:lnTo>
                  <a:lnTo>
                    <a:pt x="144780" y="12196555"/>
                  </a:lnTo>
                  <a:close/>
                  <a:moveTo>
                    <a:pt x="82674197" y="0"/>
                  </a:moveTo>
                  <a:lnTo>
                    <a:pt x="82818976" y="0"/>
                  </a:lnTo>
                  <a:lnTo>
                    <a:pt x="82818976" y="144780"/>
                  </a:lnTo>
                  <a:lnTo>
                    <a:pt x="82674197" y="144780"/>
                  </a:lnTo>
                  <a:lnTo>
                    <a:pt x="82674197" y="0"/>
                  </a:lnTo>
                  <a:close/>
                  <a:moveTo>
                    <a:pt x="0" y="0"/>
                  </a:moveTo>
                  <a:lnTo>
                    <a:pt x="144780" y="0"/>
                  </a:lnTo>
                  <a:lnTo>
                    <a:pt x="144780" y="144780"/>
                  </a:lnTo>
                  <a:lnTo>
                    <a:pt x="0" y="144780"/>
                  </a:lnTo>
                  <a:lnTo>
                    <a:pt x="0" y="0"/>
                  </a:lnTo>
                  <a:close/>
                  <a:moveTo>
                    <a:pt x="144780" y="0"/>
                  </a:moveTo>
                  <a:lnTo>
                    <a:pt x="82674197" y="0"/>
                  </a:lnTo>
                  <a:lnTo>
                    <a:pt x="82674197" y="144780"/>
                  </a:lnTo>
                  <a:lnTo>
                    <a:pt x="144780" y="144780"/>
                  </a:lnTo>
                  <a:lnTo>
                    <a:pt x="144780" y="0"/>
                  </a:lnTo>
                  <a:close/>
                </a:path>
              </a:pathLst>
            </a:custGeom>
            <a:solidFill>
              <a:srgbClr val="000000"/>
            </a:solidFill>
          </p:spPr>
          <p:txBody>
            <a:bodyPr/>
            <a:lstStyle/>
            <a:p>
              <a:endParaRPr lang="en-US"/>
            </a:p>
          </p:txBody>
        </p:sp>
      </p:grpSp>
      <p:sp>
        <p:nvSpPr>
          <p:cNvPr id="27" name="TextBox 27"/>
          <p:cNvSpPr txBox="1"/>
          <p:nvPr/>
        </p:nvSpPr>
        <p:spPr>
          <a:xfrm>
            <a:off x="7057233" y="4139080"/>
            <a:ext cx="1390474" cy="619125"/>
          </a:xfrm>
          <a:prstGeom prst="rect">
            <a:avLst/>
          </a:prstGeom>
        </p:spPr>
        <p:txBody>
          <a:bodyPr lIns="0" tIns="0" rIns="0" bIns="0" rtlCol="0" anchor="t">
            <a:spAutoFit/>
          </a:bodyPr>
          <a:lstStyle/>
          <a:p>
            <a:pPr algn="ctr">
              <a:lnSpc>
                <a:spcPts val="4800"/>
              </a:lnSpc>
            </a:pPr>
            <a:r>
              <a:rPr lang="en-US" sz="4000">
                <a:solidFill>
                  <a:srgbClr val="000000"/>
                </a:solidFill>
                <a:latin typeface="Roboto Mono Regular"/>
              </a:rPr>
              <a:t>2.</a:t>
            </a:r>
          </a:p>
        </p:txBody>
      </p:sp>
      <p:sp>
        <p:nvSpPr>
          <p:cNvPr id="28" name="TextBox 28"/>
          <p:cNvSpPr txBox="1"/>
          <p:nvPr/>
        </p:nvSpPr>
        <p:spPr>
          <a:xfrm>
            <a:off x="8255353" y="4129575"/>
            <a:ext cx="8472399" cy="580985"/>
          </a:xfrm>
          <a:prstGeom prst="rect">
            <a:avLst/>
          </a:prstGeom>
        </p:spPr>
        <p:txBody>
          <a:bodyPr lIns="0" tIns="0" rIns="0" bIns="0" rtlCol="0" anchor="t">
            <a:spAutoFit/>
          </a:bodyPr>
          <a:lstStyle/>
          <a:p>
            <a:pPr>
              <a:lnSpc>
                <a:spcPts val="4738"/>
              </a:lnSpc>
            </a:pPr>
            <a:r>
              <a:rPr lang="en-US" sz="3384">
                <a:solidFill>
                  <a:srgbClr val="000000"/>
                </a:solidFill>
                <a:latin typeface="Fira Code"/>
              </a:rPr>
              <a:t>Copy and paste text.</a:t>
            </a:r>
          </a:p>
        </p:txBody>
      </p:sp>
      <p:grpSp>
        <p:nvGrpSpPr>
          <p:cNvPr id="29" name="Group 29"/>
          <p:cNvGrpSpPr/>
          <p:nvPr/>
        </p:nvGrpSpPr>
        <p:grpSpPr>
          <a:xfrm>
            <a:off x="7252431" y="5705587"/>
            <a:ext cx="9773027" cy="1544158"/>
            <a:chOff x="0" y="0"/>
            <a:chExt cx="82911149" cy="13100132"/>
          </a:xfrm>
        </p:grpSpPr>
        <p:sp>
          <p:nvSpPr>
            <p:cNvPr id="30" name="Freeform 30"/>
            <p:cNvSpPr/>
            <p:nvPr/>
          </p:nvSpPr>
          <p:spPr>
            <a:xfrm>
              <a:off x="72390" y="72390"/>
              <a:ext cx="82766368" cy="12955353"/>
            </a:xfrm>
            <a:custGeom>
              <a:avLst/>
              <a:gdLst/>
              <a:ahLst/>
              <a:cxnLst/>
              <a:rect l="l" t="t" r="r" b="b"/>
              <a:pathLst>
                <a:path w="82766368" h="12955353">
                  <a:moveTo>
                    <a:pt x="0" y="0"/>
                  </a:moveTo>
                  <a:lnTo>
                    <a:pt x="82766368" y="0"/>
                  </a:lnTo>
                  <a:lnTo>
                    <a:pt x="82766368" y="12955353"/>
                  </a:lnTo>
                  <a:lnTo>
                    <a:pt x="0" y="12955353"/>
                  </a:lnTo>
                  <a:lnTo>
                    <a:pt x="0" y="0"/>
                  </a:lnTo>
                  <a:close/>
                </a:path>
              </a:pathLst>
            </a:custGeom>
            <a:solidFill>
              <a:srgbClr val="3777E4"/>
            </a:solidFill>
          </p:spPr>
          <p:txBody>
            <a:bodyPr/>
            <a:lstStyle/>
            <a:p>
              <a:endParaRPr lang="en-US"/>
            </a:p>
          </p:txBody>
        </p:sp>
        <p:sp>
          <p:nvSpPr>
            <p:cNvPr id="31" name="Freeform 31"/>
            <p:cNvSpPr/>
            <p:nvPr/>
          </p:nvSpPr>
          <p:spPr>
            <a:xfrm>
              <a:off x="0" y="0"/>
              <a:ext cx="82911150" cy="13100132"/>
            </a:xfrm>
            <a:custGeom>
              <a:avLst/>
              <a:gdLst/>
              <a:ahLst/>
              <a:cxnLst/>
              <a:rect l="l" t="t" r="r" b="b"/>
              <a:pathLst>
                <a:path w="82911150" h="13100132">
                  <a:moveTo>
                    <a:pt x="82766371" y="12955353"/>
                  </a:moveTo>
                  <a:lnTo>
                    <a:pt x="82911150" y="12955353"/>
                  </a:lnTo>
                  <a:lnTo>
                    <a:pt x="82911150" y="13100132"/>
                  </a:lnTo>
                  <a:lnTo>
                    <a:pt x="82766371" y="13100132"/>
                  </a:lnTo>
                  <a:lnTo>
                    <a:pt x="82766371" y="12955353"/>
                  </a:lnTo>
                  <a:close/>
                  <a:moveTo>
                    <a:pt x="0" y="144780"/>
                  </a:moveTo>
                  <a:lnTo>
                    <a:pt x="144780" y="144780"/>
                  </a:lnTo>
                  <a:lnTo>
                    <a:pt x="144780" y="12955353"/>
                  </a:lnTo>
                  <a:lnTo>
                    <a:pt x="0" y="12955353"/>
                  </a:lnTo>
                  <a:lnTo>
                    <a:pt x="0" y="144780"/>
                  </a:lnTo>
                  <a:close/>
                  <a:moveTo>
                    <a:pt x="0" y="12955353"/>
                  </a:moveTo>
                  <a:lnTo>
                    <a:pt x="144780" y="12955353"/>
                  </a:lnTo>
                  <a:lnTo>
                    <a:pt x="144780" y="13100132"/>
                  </a:lnTo>
                  <a:lnTo>
                    <a:pt x="0" y="13100132"/>
                  </a:lnTo>
                  <a:lnTo>
                    <a:pt x="0" y="12955353"/>
                  </a:lnTo>
                  <a:close/>
                  <a:moveTo>
                    <a:pt x="82766371" y="144780"/>
                  </a:moveTo>
                  <a:lnTo>
                    <a:pt x="82911150" y="144780"/>
                  </a:lnTo>
                  <a:lnTo>
                    <a:pt x="82911150" y="12955353"/>
                  </a:lnTo>
                  <a:lnTo>
                    <a:pt x="82766371" y="12955353"/>
                  </a:lnTo>
                  <a:lnTo>
                    <a:pt x="82766371" y="144780"/>
                  </a:lnTo>
                  <a:close/>
                  <a:moveTo>
                    <a:pt x="144780" y="12955353"/>
                  </a:moveTo>
                  <a:lnTo>
                    <a:pt x="82766371" y="12955353"/>
                  </a:lnTo>
                  <a:lnTo>
                    <a:pt x="82766371" y="13100132"/>
                  </a:lnTo>
                  <a:lnTo>
                    <a:pt x="144780" y="13100132"/>
                  </a:lnTo>
                  <a:lnTo>
                    <a:pt x="144780" y="12955353"/>
                  </a:lnTo>
                  <a:close/>
                  <a:moveTo>
                    <a:pt x="82766371" y="0"/>
                  </a:moveTo>
                  <a:lnTo>
                    <a:pt x="82911150" y="0"/>
                  </a:lnTo>
                  <a:lnTo>
                    <a:pt x="82911150" y="144780"/>
                  </a:lnTo>
                  <a:lnTo>
                    <a:pt x="82766371" y="144780"/>
                  </a:lnTo>
                  <a:lnTo>
                    <a:pt x="82766371" y="0"/>
                  </a:lnTo>
                  <a:close/>
                  <a:moveTo>
                    <a:pt x="0" y="0"/>
                  </a:moveTo>
                  <a:lnTo>
                    <a:pt x="144780" y="0"/>
                  </a:lnTo>
                  <a:lnTo>
                    <a:pt x="144780" y="144780"/>
                  </a:lnTo>
                  <a:lnTo>
                    <a:pt x="0" y="144780"/>
                  </a:lnTo>
                  <a:lnTo>
                    <a:pt x="0" y="0"/>
                  </a:lnTo>
                  <a:close/>
                  <a:moveTo>
                    <a:pt x="144780" y="0"/>
                  </a:moveTo>
                  <a:lnTo>
                    <a:pt x="82766371" y="0"/>
                  </a:lnTo>
                  <a:lnTo>
                    <a:pt x="82766371" y="144780"/>
                  </a:lnTo>
                  <a:lnTo>
                    <a:pt x="144780" y="144780"/>
                  </a:lnTo>
                  <a:lnTo>
                    <a:pt x="144780" y="0"/>
                  </a:lnTo>
                  <a:close/>
                </a:path>
              </a:pathLst>
            </a:custGeom>
            <a:solidFill>
              <a:srgbClr val="000000"/>
            </a:solidFill>
          </p:spPr>
          <p:txBody>
            <a:bodyPr/>
            <a:lstStyle/>
            <a:p>
              <a:endParaRPr lang="en-US"/>
            </a:p>
          </p:txBody>
        </p:sp>
      </p:grpSp>
      <p:grpSp>
        <p:nvGrpSpPr>
          <p:cNvPr id="32" name="Group 32"/>
          <p:cNvGrpSpPr/>
          <p:nvPr/>
        </p:nvGrpSpPr>
        <p:grpSpPr>
          <a:xfrm>
            <a:off x="7057233" y="5582527"/>
            <a:ext cx="9762163" cy="1454716"/>
            <a:chOff x="0" y="0"/>
            <a:chExt cx="82818976" cy="12341335"/>
          </a:xfrm>
        </p:grpSpPr>
        <p:sp>
          <p:nvSpPr>
            <p:cNvPr id="33" name="Freeform 33"/>
            <p:cNvSpPr/>
            <p:nvPr/>
          </p:nvSpPr>
          <p:spPr>
            <a:xfrm>
              <a:off x="72390" y="72390"/>
              <a:ext cx="82674193" cy="12196555"/>
            </a:xfrm>
            <a:custGeom>
              <a:avLst/>
              <a:gdLst/>
              <a:ahLst/>
              <a:cxnLst/>
              <a:rect l="l" t="t" r="r" b="b"/>
              <a:pathLst>
                <a:path w="82674193" h="12196555">
                  <a:moveTo>
                    <a:pt x="0" y="0"/>
                  </a:moveTo>
                  <a:lnTo>
                    <a:pt x="82674193" y="0"/>
                  </a:lnTo>
                  <a:lnTo>
                    <a:pt x="82674193" y="12196555"/>
                  </a:lnTo>
                  <a:lnTo>
                    <a:pt x="0" y="12196555"/>
                  </a:lnTo>
                  <a:lnTo>
                    <a:pt x="0" y="0"/>
                  </a:lnTo>
                  <a:close/>
                </a:path>
              </a:pathLst>
            </a:custGeom>
            <a:solidFill>
              <a:srgbClr val="FFFFFF"/>
            </a:solidFill>
          </p:spPr>
          <p:txBody>
            <a:bodyPr/>
            <a:lstStyle/>
            <a:p>
              <a:endParaRPr lang="en-US"/>
            </a:p>
          </p:txBody>
        </p:sp>
        <p:sp>
          <p:nvSpPr>
            <p:cNvPr id="34" name="Freeform 34"/>
            <p:cNvSpPr/>
            <p:nvPr/>
          </p:nvSpPr>
          <p:spPr>
            <a:xfrm>
              <a:off x="0" y="0"/>
              <a:ext cx="82818976" cy="12341334"/>
            </a:xfrm>
            <a:custGeom>
              <a:avLst/>
              <a:gdLst/>
              <a:ahLst/>
              <a:cxnLst/>
              <a:rect l="l" t="t" r="r" b="b"/>
              <a:pathLst>
                <a:path w="82818976" h="12341334">
                  <a:moveTo>
                    <a:pt x="82674197" y="12196555"/>
                  </a:moveTo>
                  <a:lnTo>
                    <a:pt x="82818976" y="12196555"/>
                  </a:lnTo>
                  <a:lnTo>
                    <a:pt x="82818976" y="12341334"/>
                  </a:lnTo>
                  <a:lnTo>
                    <a:pt x="82674197" y="12341334"/>
                  </a:lnTo>
                  <a:lnTo>
                    <a:pt x="82674197" y="12196555"/>
                  </a:lnTo>
                  <a:close/>
                  <a:moveTo>
                    <a:pt x="0" y="144780"/>
                  </a:moveTo>
                  <a:lnTo>
                    <a:pt x="144780" y="144780"/>
                  </a:lnTo>
                  <a:lnTo>
                    <a:pt x="144780" y="12196555"/>
                  </a:lnTo>
                  <a:lnTo>
                    <a:pt x="0" y="12196555"/>
                  </a:lnTo>
                  <a:lnTo>
                    <a:pt x="0" y="144780"/>
                  </a:lnTo>
                  <a:close/>
                  <a:moveTo>
                    <a:pt x="0" y="12196555"/>
                  </a:moveTo>
                  <a:lnTo>
                    <a:pt x="144780" y="12196555"/>
                  </a:lnTo>
                  <a:lnTo>
                    <a:pt x="144780" y="12341334"/>
                  </a:lnTo>
                  <a:lnTo>
                    <a:pt x="0" y="12341334"/>
                  </a:lnTo>
                  <a:lnTo>
                    <a:pt x="0" y="12196555"/>
                  </a:lnTo>
                  <a:close/>
                  <a:moveTo>
                    <a:pt x="82674197" y="144780"/>
                  </a:moveTo>
                  <a:lnTo>
                    <a:pt x="82818976" y="144780"/>
                  </a:lnTo>
                  <a:lnTo>
                    <a:pt x="82818976" y="12196555"/>
                  </a:lnTo>
                  <a:lnTo>
                    <a:pt x="82674197" y="12196555"/>
                  </a:lnTo>
                  <a:lnTo>
                    <a:pt x="82674197" y="144780"/>
                  </a:lnTo>
                  <a:close/>
                  <a:moveTo>
                    <a:pt x="144780" y="12196555"/>
                  </a:moveTo>
                  <a:lnTo>
                    <a:pt x="82674197" y="12196555"/>
                  </a:lnTo>
                  <a:lnTo>
                    <a:pt x="82674197" y="12341334"/>
                  </a:lnTo>
                  <a:lnTo>
                    <a:pt x="144780" y="12341334"/>
                  </a:lnTo>
                  <a:lnTo>
                    <a:pt x="144780" y="12196555"/>
                  </a:lnTo>
                  <a:close/>
                  <a:moveTo>
                    <a:pt x="82674197" y="0"/>
                  </a:moveTo>
                  <a:lnTo>
                    <a:pt x="82818976" y="0"/>
                  </a:lnTo>
                  <a:lnTo>
                    <a:pt x="82818976" y="144780"/>
                  </a:lnTo>
                  <a:lnTo>
                    <a:pt x="82674197" y="144780"/>
                  </a:lnTo>
                  <a:lnTo>
                    <a:pt x="82674197" y="0"/>
                  </a:lnTo>
                  <a:close/>
                  <a:moveTo>
                    <a:pt x="0" y="0"/>
                  </a:moveTo>
                  <a:lnTo>
                    <a:pt x="144780" y="0"/>
                  </a:lnTo>
                  <a:lnTo>
                    <a:pt x="144780" y="144780"/>
                  </a:lnTo>
                  <a:lnTo>
                    <a:pt x="0" y="144780"/>
                  </a:lnTo>
                  <a:lnTo>
                    <a:pt x="0" y="0"/>
                  </a:lnTo>
                  <a:close/>
                  <a:moveTo>
                    <a:pt x="144780" y="0"/>
                  </a:moveTo>
                  <a:lnTo>
                    <a:pt x="82674197" y="0"/>
                  </a:lnTo>
                  <a:lnTo>
                    <a:pt x="82674197" y="144780"/>
                  </a:lnTo>
                  <a:lnTo>
                    <a:pt x="144780" y="144780"/>
                  </a:lnTo>
                  <a:lnTo>
                    <a:pt x="144780" y="0"/>
                  </a:lnTo>
                  <a:close/>
                </a:path>
              </a:pathLst>
            </a:custGeom>
            <a:solidFill>
              <a:srgbClr val="000000"/>
            </a:solidFill>
          </p:spPr>
          <p:txBody>
            <a:bodyPr/>
            <a:lstStyle/>
            <a:p>
              <a:endParaRPr lang="en-US"/>
            </a:p>
          </p:txBody>
        </p:sp>
      </p:grpSp>
      <p:sp>
        <p:nvSpPr>
          <p:cNvPr id="35" name="TextBox 35"/>
          <p:cNvSpPr txBox="1"/>
          <p:nvPr/>
        </p:nvSpPr>
        <p:spPr>
          <a:xfrm>
            <a:off x="7057233" y="6064939"/>
            <a:ext cx="1390474" cy="619125"/>
          </a:xfrm>
          <a:prstGeom prst="rect">
            <a:avLst/>
          </a:prstGeom>
        </p:spPr>
        <p:txBody>
          <a:bodyPr lIns="0" tIns="0" rIns="0" bIns="0" rtlCol="0" anchor="t">
            <a:spAutoFit/>
          </a:bodyPr>
          <a:lstStyle/>
          <a:p>
            <a:pPr algn="ctr">
              <a:lnSpc>
                <a:spcPts val="4800"/>
              </a:lnSpc>
            </a:pPr>
            <a:r>
              <a:rPr lang="en-US" sz="4000">
                <a:solidFill>
                  <a:srgbClr val="000000"/>
                </a:solidFill>
                <a:latin typeface="Roboto Mono Regular"/>
              </a:rPr>
              <a:t>3.</a:t>
            </a:r>
          </a:p>
        </p:txBody>
      </p:sp>
      <p:sp>
        <p:nvSpPr>
          <p:cNvPr id="36" name="TextBox 36"/>
          <p:cNvSpPr txBox="1"/>
          <p:nvPr/>
        </p:nvSpPr>
        <p:spPr>
          <a:xfrm>
            <a:off x="8255353" y="5731117"/>
            <a:ext cx="8472399" cy="1181260"/>
          </a:xfrm>
          <a:prstGeom prst="rect">
            <a:avLst/>
          </a:prstGeom>
        </p:spPr>
        <p:txBody>
          <a:bodyPr lIns="0" tIns="0" rIns="0" bIns="0" rtlCol="0" anchor="t">
            <a:spAutoFit/>
          </a:bodyPr>
          <a:lstStyle/>
          <a:p>
            <a:pPr>
              <a:lnSpc>
                <a:spcPts val="4738"/>
              </a:lnSpc>
            </a:pPr>
            <a:r>
              <a:rPr lang="en-US" sz="3384">
                <a:solidFill>
                  <a:srgbClr val="000000"/>
                </a:solidFill>
                <a:latin typeface="Fira Code"/>
              </a:rPr>
              <a:t>Format font, paragraphs, and margins</a:t>
            </a:r>
          </a:p>
        </p:txBody>
      </p:sp>
      <p:grpSp>
        <p:nvGrpSpPr>
          <p:cNvPr id="37" name="Group 37"/>
          <p:cNvGrpSpPr/>
          <p:nvPr/>
        </p:nvGrpSpPr>
        <p:grpSpPr>
          <a:xfrm>
            <a:off x="7252431" y="7577767"/>
            <a:ext cx="9773027" cy="1544158"/>
            <a:chOff x="0" y="0"/>
            <a:chExt cx="82911149" cy="13100132"/>
          </a:xfrm>
        </p:grpSpPr>
        <p:sp>
          <p:nvSpPr>
            <p:cNvPr id="38" name="Freeform 38"/>
            <p:cNvSpPr/>
            <p:nvPr/>
          </p:nvSpPr>
          <p:spPr>
            <a:xfrm>
              <a:off x="72390" y="72390"/>
              <a:ext cx="82766368" cy="12955353"/>
            </a:xfrm>
            <a:custGeom>
              <a:avLst/>
              <a:gdLst/>
              <a:ahLst/>
              <a:cxnLst/>
              <a:rect l="l" t="t" r="r" b="b"/>
              <a:pathLst>
                <a:path w="82766368" h="12955353">
                  <a:moveTo>
                    <a:pt x="0" y="0"/>
                  </a:moveTo>
                  <a:lnTo>
                    <a:pt x="82766368" y="0"/>
                  </a:lnTo>
                  <a:lnTo>
                    <a:pt x="82766368" y="12955353"/>
                  </a:lnTo>
                  <a:lnTo>
                    <a:pt x="0" y="12955353"/>
                  </a:lnTo>
                  <a:lnTo>
                    <a:pt x="0" y="0"/>
                  </a:lnTo>
                  <a:close/>
                </a:path>
              </a:pathLst>
            </a:custGeom>
            <a:solidFill>
              <a:srgbClr val="3777E4"/>
            </a:solidFill>
          </p:spPr>
          <p:txBody>
            <a:bodyPr/>
            <a:lstStyle/>
            <a:p>
              <a:endParaRPr lang="en-US"/>
            </a:p>
          </p:txBody>
        </p:sp>
        <p:sp>
          <p:nvSpPr>
            <p:cNvPr id="39" name="Freeform 39"/>
            <p:cNvSpPr/>
            <p:nvPr/>
          </p:nvSpPr>
          <p:spPr>
            <a:xfrm>
              <a:off x="0" y="0"/>
              <a:ext cx="82911150" cy="13100132"/>
            </a:xfrm>
            <a:custGeom>
              <a:avLst/>
              <a:gdLst/>
              <a:ahLst/>
              <a:cxnLst/>
              <a:rect l="l" t="t" r="r" b="b"/>
              <a:pathLst>
                <a:path w="82911150" h="13100132">
                  <a:moveTo>
                    <a:pt x="82766371" y="12955353"/>
                  </a:moveTo>
                  <a:lnTo>
                    <a:pt x="82911150" y="12955353"/>
                  </a:lnTo>
                  <a:lnTo>
                    <a:pt x="82911150" y="13100132"/>
                  </a:lnTo>
                  <a:lnTo>
                    <a:pt x="82766371" y="13100132"/>
                  </a:lnTo>
                  <a:lnTo>
                    <a:pt x="82766371" y="12955353"/>
                  </a:lnTo>
                  <a:close/>
                  <a:moveTo>
                    <a:pt x="0" y="144780"/>
                  </a:moveTo>
                  <a:lnTo>
                    <a:pt x="144780" y="144780"/>
                  </a:lnTo>
                  <a:lnTo>
                    <a:pt x="144780" y="12955353"/>
                  </a:lnTo>
                  <a:lnTo>
                    <a:pt x="0" y="12955353"/>
                  </a:lnTo>
                  <a:lnTo>
                    <a:pt x="0" y="144780"/>
                  </a:lnTo>
                  <a:close/>
                  <a:moveTo>
                    <a:pt x="0" y="12955353"/>
                  </a:moveTo>
                  <a:lnTo>
                    <a:pt x="144780" y="12955353"/>
                  </a:lnTo>
                  <a:lnTo>
                    <a:pt x="144780" y="13100132"/>
                  </a:lnTo>
                  <a:lnTo>
                    <a:pt x="0" y="13100132"/>
                  </a:lnTo>
                  <a:lnTo>
                    <a:pt x="0" y="12955353"/>
                  </a:lnTo>
                  <a:close/>
                  <a:moveTo>
                    <a:pt x="82766371" y="144780"/>
                  </a:moveTo>
                  <a:lnTo>
                    <a:pt x="82911150" y="144780"/>
                  </a:lnTo>
                  <a:lnTo>
                    <a:pt x="82911150" y="12955353"/>
                  </a:lnTo>
                  <a:lnTo>
                    <a:pt x="82766371" y="12955353"/>
                  </a:lnTo>
                  <a:lnTo>
                    <a:pt x="82766371" y="144780"/>
                  </a:lnTo>
                  <a:close/>
                  <a:moveTo>
                    <a:pt x="144780" y="12955353"/>
                  </a:moveTo>
                  <a:lnTo>
                    <a:pt x="82766371" y="12955353"/>
                  </a:lnTo>
                  <a:lnTo>
                    <a:pt x="82766371" y="13100132"/>
                  </a:lnTo>
                  <a:lnTo>
                    <a:pt x="144780" y="13100132"/>
                  </a:lnTo>
                  <a:lnTo>
                    <a:pt x="144780" y="12955353"/>
                  </a:lnTo>
                  <a:close/>
                  <a:moveTo>
                    <a:pt x="82766371" y="0"/>
                  </a:moveTo>
                  <a:lnTo>
                    <a:pt x="82911150" y="0"/>
                  </a:lnTo>
                  <a:lnTo>
                    <a:pt x="82911150" y="144780"/>
                  </a:lnTo>
                  <a:lnTo>
                    <a:pt x="82766371" y="144780"/>
                  </a:lnTo>
                  <a:lnTo>
                    <a:pt x="82766371" y="0"/>
                  </a:lnTo>
                  <a:close/>
                  <a:moveTo>
                    <a:pt x="0" y="0"/>
                  </a:moveTo>
                  <a:lnTo>
                    <a:pt x="144780" y="0"/>
                  </a:lnTo>
                  <a:lnTo>
                    <a:pt x="144780" y="144780"/>
                  </a:lnTo>
                  <a:lnTo>
                    <a:pt x="0" y="144780"/>
                  </a:lnTo>
                  <a:lnTo>
                    <a:pt x="0" y="0"/>
                  </a:lnTo>
                  <a:close/>
                  <a:moveTo>
                    <a:pt x="144780" y="0"/>
                  </a:moveTo>
                  <a:lnTo>
                    <a:pt x="82766371" y="0"/>
                  </a:lnTo>
                  <a:lnTo>
                    <a:pt x="82766371" y="144780"/>
                  </a:lnTo>
                  <a:lnTo>
                    <a:pt x="144780" y="144780"/>
                  </a:lnTo>
                  <a:lnTo>
                    <a:pt x="144780" y="0"/>
                  </a:lnTo>
                  <a:close/>
                </a:path>
              </a:pathLst>
            </a:custGeom>
            <a:solidFill>
              <a:srgbClr val="000000"/>
            </a:solidFill>
          </p:spPr>
          <p:txBody>
            <a:bodyPr/>
            <a:lstStyle/>
            <a:p>
              <a:endParaRPr lang="en-US"/>
            </a:p>
          </p:txBody>
        </p:sp>
      </p:grpSp>
      <p:grpSp>
        <p:nvGrpSpPr>
          <p:cNvPr id="40" name="Group 40"/>
          <p:cNvGrpSpPr/>
          <p:nvPr/>
        </p:nvGrpSpPr>
        <p:grpSpPr>
          <a:xfrm>
            <a:off x="7057233" y="7454707"/>
            <a:ext cx="9762163" cy="1454716"/>
            <a:chOff x="0" y="0"/>
            <a:chExt cx="82818976" cy="12341335"/>
          </a:xfrm>
        </p:grpSpPr>
        <p:sp>
          <p:nvSpPr>
            <p:cNvPr id="41" name="Freeform 41"/>
            <p:cNvSpPr/>
            <p:nvPr/>
          </p:nvSpPr>
          <p:spPr>
            <a:xfrm>
              <a:off x="72390" y="72390"/>
              <a:ext cx="82674193" cy="12196555"/>
            </a:xfrm>
            <a:custGeom>
              <a:avLst/>
              <a:gdLst/>
              <a:ahLst/>
              <a:cxnLst/>
              <a:rect l="l" t="t" r="r" b="b"/>
              <a:pathLst>
                <a:path w="82674193" h="12196555">
                  <a:moveTo>
                    <a:pt x="0" y="0"/>
                  </a:moveTo>
                  <a:lnTo>
                    <a:pt x="82674193" y="0"/>
                  </a:lnTo>
                  <a:lnTo>
                    <a:pt x="82674193" y="12196555"/>
                  </a:lnTo>
                  <a:lnTo>
                    <a:pt x="0" y="12196555"/>
                  </a:lnTo>
                  <a:lnTo>
                    <a:pt x="0" y="0"/>
                  </a:lnTo>
                  <a:close/>
                </a:path>
              </a:pathLst>
            </a:custGeom>
            <a:solidFill>
              <a:srgbClr val="FFFFFF"/>
            </a:solidFill>
          </p:spPr>
          <p:txBody>
            <a:bodyPr/>
            <a:lstStyle/>
            <a:p>
              <a:endParaRPr lang="en-US"/>
            </a:p>
          </p:txBody>
        </p:sp>
        <p:sp>
          <p:nvSpPr>
            <p:cNvPr id="42" name="Freeform 42"/>
            <p:cNvSpPr/>
            <p:nvPr/>
          </p:nvSpPr>
          <p:spPr>
            <a:xfrm>
              <a:off x="0" y="0"/>
              <a:ext cx="82818976" cy="12341334"/>
            </a:xfrm>
            <a:custGeom>
              <a:avLst/>
              <a:gdLst/>
              <a:ahLst/>
              <a:cxnLst/>
              <a:rect l="l" t="t" r="r" b="b"/>
              <a:pathLst>
                <a:path w="82818976" h="12341334">
                  <a:moveTo>
                    <a:pt x="82674197" y="12196555"/>
                  </a:moveTo>
                  <a:lnTo>
                    <a:pt x="82818976" y="12196555"/>
                  </a:lnTo>
                  <a:lnTo>
                    <a:pt x="82818976" y="12341334"/>
                  </a:lnTo>
                  <a:lnTo>
                    <a:pt x="82674197" y="12341334"/>
                  </a:lnTo>
                  <a:lnTo>
                    <a:pt x="82674197" y="12196555"/>
                  </a:lnTo>
                  <a:close/>
                  <a:moveTo>
                    <a:pt x="0" y="144780"/>
                  </a:moveTo>
                  <a:lnTo>
                    <a:pt x="144780" y="144780"/>
                  </a:lnTo>
                  <a:lnTo>
                    <a:pt x="144780" y="12196555"/>
                  </a:lnTo>
                  <a:lnTo>
                    <a:pt x="0" y="12196555"/>
                  </a:lnTo>
                  <a:lnTo>
                    <a:pt x="0" y="144780"/>
                  </a:lnTo>
                  <a:close/>
                  <a:moveTo>
                    <a:pt x="0" y="12196555"/>
                  </a:moveTo>
                  <a:lnTo>
                    <a:pt x="144780" y="12196555"/>
                  </a:lnTo>
                  <a:lnTo>
                    <a:pt x="144780" y="12341334"/>
                  </a:lnTo>
                  <a:lnTo>
                    <a:pt x="0" y="12341334"/>
                  </a:lnTo>
                  <a:lnTo>
                    <a:pt x="0" y="12196555"/>
                  </a:lnTo>
                  <a:close/>
                  <a:moveTo>
                    <a:pt x="82674197" y="144780"/>
                  </a:moveTo>
                  <a:lnTo>
                    <a:pt x="82818976" y="144780"/>
                  </a:lnTo>
                  <a:lnTo>
                    <a:pt x="82818976" y="12196555"/>
                  </a:lnTo>
                  <a:lnTo>
                    <a:pt x="82674197" y="12196555"/>
                  </a:lnTo>
                  <a:lnTo>
                    <a:pt x="82674197" y="144780"/>
                  </a:lnTo>
                  <a:close/>
                  <a:moveTo>
                    <a:pt x="144780" y="12196555"/>
                  </a:moveTo>
                  <a:lnTo>
                    <a:pt x="82674197" y="12196555"/>
                  </a:lnTo>
                  <a:lnTo>
                    <a:pt x="82674197" y="12341334"/>
                  </a:lnTo>
                  <a:lnTo>
                    <a:pt x="144780" y="12341334"/>
                  </a:lnTo>
                  <a:lnTo>
                    <a:pt x="144780" y="12196555"/>
                  </a:lnTo>
                  <a:close/>
                  <a:moveTo>
                    <a:pt x="82674197" y="0"/>
                  </a:moveTo>
                  <a:lnTo>
                    <a:pt x="82818976" y="0"/>
                  </a:lnTo>
                  <a:lnTo>
                    <a:pt x="82818976" y="144780"/>
                  </a:lnTo>
                  <a:lnTo>
                    <a:pt x="82674197" y="144780"/>
                  </a:lnTo>
                  <a:lnTo>
                    <a:pt x="82674197" y="0"/>
                  </a:lnTo>
                  <a:close/>
                  <a:moveTo>
                    <a:pt x="0" y="0"/>
                  </a:moveTo>
                  <a:lnTo>
                    <a:pt x="144780" y="0"/>
                  </a:lnTo>
                  <a:lnTo>
                    <a:pt x="144780" y="144780"/>
                  </a:lnTo>
                  <a:lnTo>
                    <a:pt x="0" y="144780"/>
                  </a:lnTo>
                  <a:lnTo>
                    <a:pt x="0" y="0"/>
                  </a:lnTo>
                  <a:close/>
                  <a:moveTo>
                    <a:pt x="144780" y="0"/>
                  </a:moveTo>
                  <a:lnTo>
                    <a:pt x="82674197" y="0"/>
                  </a:lnTo>
                  <a:lnTo>
                    <a:pt x="82674197" y="144780"/>
                  </a:lnTo>
                  <a:lnTo>
                    <a:pt x="144780" y="144780"/>
                  </a:lnTo>
                  <a:lnTo>
                    <a:pt x="144780" y="0"/>
                  </a:lnTo>
                  <a:close/>
                </a:path>
              </a:pathLst>
            </a:custGeom>
            <a:solidFill>
              <a:srgbClr val="000000"/>
            </a:solidFill>
          </p:spPr>
          <p:txBody>
            <a:bodyPr/>
            <a:lstStyle/>
            <a:p>
              <a:endParaRPr lang="en-US"/>
            </a:p>
          </p:txBody>
        </p:sp>
      </p:grpSp>
      <p:sp>
        <p:nvSpPr>
          <p:cNvPr id="43" name="TextBox 43"/>
          <p:cNvSpPr txBox="1"/>
          <p:nvPr/>
        </p:nvSpPr>
        <p:spPr>
          <a:xfrm>
            <a:off x="7057233" y="7937120"/>
            <a:ext cx="1390474" cy="619125"/>
          </a:xfrm>
          <a:prstGeom prst="rect">
            <a:avLst/>
          </a:prstGeom>
        </p:spPr>
        <p:txBody>
          <a:bodyPr lIns="0" tIns="0" rIns="0" bIns="0" rtlCol="0" anchor="t">
            <a:spAutoFit/>
          </a:bodyPr>
          <a:lstStyle/>
          <a:p>
            <a:pPr algn="ctr">
              <a:lnSpc>
                <a:spcPts val="4800"/>
              </a:lnSpc>
            </a:pPr>
            <a:r>
              <a:rPr lang="en-US" sz="4000">
                <a:solidFill>
                  <a:srgbClr val="000000"/>
                </a:solidFill>
                <a:latin typeface="Roboto Mono Regular"/>
              </a:rPr>
              <a:t>4.</a:t>
            </a:r>
          </a:p>
        </p:txBody>
      </p:sp>
      <p:sp>
        <p:nvSpPr>
          <p:cNvPr id="44" name="TextBox 44"/>
          <p:cNvSpPr txBox="1"/>
          <p:nvPr/>
        </p:nvSpPr>
        <p:spPr>
          <a:xfrm>
            <a:off x="8255353" y="7927615"/>
            <a:ext cx="8472399" cy="580985"/>
          </a:xfrm>
          <a:prstGeom prst="rect">
            <a:avLst/>
          </a:prstGeom>
        </p:spPr>
        <p:txBody>
          <a:bodyPr lIns="0" tIns="0" rIns="0" bIns="0" rtlCol="0" anchor="t">
            <a:spAutoFit/>
          </a:bodyPr>
          <a:lstStyle/>
          <a:p>
            <a:pPr>
              <a:lnSpc>
                <a:spcPts val="4738"/>
              </a:lnSpc>
            </a:pPr>
            <a:r>
              <a:rPr lang="en-US" sz="3384">
                <a:solidFill>
                  <a:srgbClr val="000000"/>
                </a:solidFill>
                <a:latin typeface="Fira Code"/>
              </a:rPr>
              <a:t>Save and print documents.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5D6F4"/>
        </a:solidFill>
        <a:effectLst/>
      </p:bgPr>
    </p:bg>
    <p:spTree>
      <p:nvGrpSpPr>
        <p:cNvPr id="1" name=""/>
        <p:cNvGrpSpPr/>
        <p:nvPr/>
      </p:nvGrpSpPr>
      <p:grpSpPr>
        <a:xfrm>
          <a:off x="0" y="0"/>
          <a:ext cx="0" cy="0"/>
          <a:chOff x="0" y="0"/>
          <a:chExt cx="0" cy="0"/>
        </a:xfrm>
      </p:grpSpPr>
      <p:sp>
        <p:nvSpPr>
          <p:cNvPr id="2" name="AutoShape 2"/>
          <p:cNvSpPr/>
          <p:nvPr/>
        </p:nvSpPr>
        <p:spPr>
          <a:xfrm>
            <a:off x="0" y="1047750"/>
            <a:ext cx="18288000" cy="0"/>
          </a:xfrm>
          <a:prstGeom prst="line">
            <a:avLst/>
          </a:prstGeom>
          <a:ln w="28575" cap="rnd">
            <a:solidFill>
              <a:srgbClr val="000000"/>
            </a:solidFill>
            <a:prstDash val="solid"/>
            <a:headEnd type="none" w="sm" len="sm"/>
            <a:tailEnd type="none" w="sm" len="sm"/>
          </a:ln>
        </p:spPr>
        <p:txBody>
          <a:bodyPr/>
          <a:lstStyle/>
          <a:p>
            <a:endParaRPr lang="en-US"/>
          </a:p>
        </p:txBody>
      </p:sp>
      <p:sp>
        <p:nvSpPr>
          <p:cNvPr id="3" name="AutoShape 3"/>
          <p:cNvSpPr/>
          <p:nvPr/>
        </p:nvSpPr>
        <p:spPr>
          <a:xfrm rot="5400000">
            <a:off x="12773665" y="5783505"/>
            <a:ext cx="9442934" cy="0"/>
          </a:xfrm>
          <a:prstGeom prst="line">
            <a:avLst/>
          </a:prstGeom>
          <a:ln w="28575" cap="rnd">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7560858" y="3617539"/>
            <a:ext cx="8770886" cy="4901135"/>
            <a:chOff x="0" y="0"/>
            <a:chExt cx="58384553" cy="32625047"/>
          </a:xfrm>
        </p:grpSpPr>
        <p:sp>
          <p:nvSpPr>
            <p:cNvPr id="5" name="Freeform 5"/>
            <p:cNvSpPr/>
            <p:nvPr/>
          </p:nvSpPr>
          <p:spPr>
            <a:xfrm>
              <a:off x="72390" y="72390"/>
              <a:ext cx="58239772" cy="32480268"/>
            </a:xfrm>
            <a:custGeom>
              <a:avLst/>
              <a:gdLst/>
              <a:ahLst/>
              <a:cxnLst/>
              <a:rect l="l" t="t" r="r" b="b"/>
              <a:pathLst>
                <a:path w="58239772" h="32480268">
                  <a:moveTo>
                    <a:pt x="0" y="0"/>
                  </a:moveTo>
                  <a:lnTo>
                    <a:pt x="58239772" y="0"/>
                  </a:lnTo>
                  <a:lnTo>
                    <a:pt x="58239772" y="32480268"/>
                  </a:lnTo>
                  <a:lnTo>
                    <a:pt x="0" y="32480268"/>
                  </a:lnTo>
                  <a:lnTo>
                    <a:pt x="0" y="0"/>
                  </a:lnTo>
                  <a:close/>
                </a:path>
              </a:pathLst>
            </a:custGeom>
            <a:solidFill>
              <a:srgbClr val="3777E4"/>
            </a:solidFill>
          </p:spPr>
          <p:txBody>
            <a:bodyPr/>
            <a:lstStyle/>
            <a:p>
              <a:endParaRPr lang="en-US"/>
            </a:p>
          </p:txBody>
        </p:sp>
        <p:sp>
          <p:nvSpPr>
            <p:cNvPr id="6" name="Freeform 6"/>
            <p:cNvSpPr/>
            <p:nvPr/>
          </p:nvSpPr>
          <p:spPr>
            <a:xfrm>
              <a:off x="0" y="0"/>
              <a:ext cx="58384554" cy="32625047"/>
            </a:xfrm>
            <a:custGeom>
              <a:avLst/>
              <a:gdLst/>
              <a:ahLst/>
              <a:cxnLst/>
              <a:rect l="l" t="t" r="r" b="b"/>
              <a:pathLst>
                <a:path w="58384554" h="32625047">
                  <a:moveTo>
                    <a:pt x="58239775" y="32480269"/>
                  </a:moveTo>
                  <a:lnTo>
                    <a:pt x="58384554" y="32480269"/>
                  </a:lnTo>
                  <a:lnTo>
                    <a:pt x="58384554" y="32625047"/>
                  </a:lnTo>
                  <a:lnTo>
                    <a:pt x="58239775" y="32625047"/>
                  </a:lnTo>
                  <a:lnTo>
                    <a:pt x="58239775" y="32480269"/>
                  </a:lnTo>
                  <a:close/>
                  <a:moveTo>
                    <a:pt x="0" y="144780"/>
                  </a:moveTo>
                  <a:lnTo>
                    <a:pt x="144780" y="144780"/>
                  </a:lnTo>
                  <a:lnTo>
                    <a:pt x="144780" y="32480269"/>
                  </a:lnTo>
                  <a:lnTo>
                    <a:pt x="0" y="32480269"/>
                  </a:lnTo>
                  <a:lnTo>
                    <a:pt x="0" y="144780"/>
                  </a:lnTo>
                  <a:close/>
                  <a:moveTo>
                    <a:pt x="0" y="32480269"/>
                  </a:moveTo>
                  <a:lnTo>
                    <a:pt x="144780" y="32480269"/>
                  </a:lnTo>
                  <a:lnTo>
                    <a:pt x="144780" y="32625047"/>
                  </a:lnTo>
                  <a:lnTo>
                    <a:pt x="0" y="32625047"/>
                  </a:lnTo>
                  <a:lnTo>
                    <a:pt x="0" y="32480269"/>
                  </a:lnTo>
                  <a:close/>
                  <a:moveTo>
                    <a:pt x="58239775" y="144780"/>
                  </a:moveTo>
                  <a:lnTo>
                    <a:pt x="58384554" y="144780"/>
                  </a:lnTo>
                  <a:lnTo>
                    <a:pt x="58384554" y="32480269"/>
                  </a:lnTo>
                  <a:lnTo>
                    <a:pt x="58239775" y="32480269"/>
                  </a:lnTo>
                  <a:lnTo>
                    <a:pt x="58239775" y="144780"/>
                  </a:lnTo>
                  <a:close/>
                  <a:moveTo>
                    <a:pt x="144780" y="32480269"/>
                  </a:moveTo>
                  <a:lnTo>
                    <a:pt x="58239775" y="32480269"/>
                  </a:lnTo>
                  <a:lnTo>
                    <a:pt x="58239775" y="32625047"/>
                  </a:lnTo>
                  <a:lnTo>
                    <a:pt x="144780" y="32625047"/>
                  </a:lnTo>
                  <a:lnTo>
                    <a:pt x="144780" y="32480269"/>
                  </a:lnTo>
                  <a:close/>
                  <a:moveTo>
                    <a:pt x="58239775" y="0"/>
                  </a:moveTo>
                  <a:lnTo>
                    <a:pt x="58384554" y="0"/>
                  </a:lnTo>
                  <a:lnTo>
                    <a:pt x="58384554" y="144780"/>
                  </a:lnTo>
                  <a:lnTo>
                    <a:pt x="58239775" y="144780"/>
                  </a:lnTo>
                  <a:lnTo>
                    <a:pt x="58239775" y="0"/>
                  </a:lnTo>
                  <a:close/>
                  <a:moveTo>
                    <a:pt x="0" y="0"/>
                  </a:moveTo>
                  <a:lnTo>
                    <a:pt x="144780" y="0"/>
                  </a:lnTo>
                  <a:lnTo>
                    <a:pt x="144780" y="144780"/>
                  </a:lnTo>
                  <a:lnTo>
                    <a:pt x="0" y="144780"/>
                  </a:lnTo>
                  <a:lnTo>
                    <a:pt x="0" y="0"/>
                  </a:lnTo>
                  <a:close/>
                  <a:moveTo>
                    <a:pt x="144780" y="0"/>
                  </a:moveTo>
                  <a:lnTo>
                    <a:pt x="58239775" y="0"/>
                  </a:lnTo>
                  <a:lnTo>
                    <a:pt x="58239775" y="144780"/>
                  </a:lnTo>
                  <a:lnTo>
                    <a:pt x="144780" y="144780"/>
                  </a:lnTo>
                  <a:lnTo>
                    <a:pt x="144780" y="0"/>
                  </a:lnTo>
                  <a:close/>
                </a:path>
              </a:pathLst>
            </a:custGeom>
            <a:solidFill>
              <a:srgbClr val="000000"/>
            </a:solidFill>
          </p:spPr>
          <p:txBody>
            <a:bodyPr/>
            <a:lstStyle/>
            <a:p>
              <a:endParaRPr lang="en-US"/>
            </a:p>
          </p:txBody>
        </p:sp>
      </p:grpSp>
      <p:grpSp>
        <p:nvGrpSpPr>
          <p:cNvPr id="7" name="Group 7"/>
          <p:cNvGrpSpPr/>
          <p:nvPr/>
        </p:nvGrpSpPr>
        <p:grpSpPr>
          <a:xfrm>
            <a:off x="7320770" y="3351154"/>
            <a:ext cx="8523597" cy="4646756"/>
            <a:chOff x="0" y="0"/>
            <a:chExt cx="56165831" cy="30619578"/>
          </a:xfrm>
        </p:grpSpPr>
        <p:sp>
          <p:nvSpPr>
            <p:cNvPr id="8" name="Freeform 8"/>
            <p:cNvSpPr/>
            <p:nvPr/>
          </p:nvSpPr>
          <p:spPr>
            <a:xfrm>
              <a:off x="72390" y="72390"/>
              <a:ext cx="56021048" cy="30474800"/>
            </a:xfrm>
            <a:custGeom>
              <a:avLst/>
              <a:gdLst/>
              <a:ahLst/>
              <a:cxnLst/>
              <a:rect l="l" t="t" r="r" b="b"/>
              <a:pathLst>
                <a:path w="56021048" h="30474800">
                  <a:moveTo>
                    <a:pt x="0" y="0"/>
                  </a:moveTo>
                  <a:lnTo>
                    <a:pt x="56021048" y="0"/>
                  </a:lnTo>
                  <a:lnTo>
                    <a:pt x="56021048" y="30474800"/>
                  </a:lnTo>
                  <a:lnTo>
                    <a:pt x="0" y="30474800"/>
                  </a:lnTo>
                  <a:lnTo>
                    <a:pt x="0" y="0"/>
                  </a:lnTo>
                  <a:close/>
                </a:path>
              </a:pathLst>
            </a:custGeom>
            <a:solidFill>
              <a:srgbClr val="FFFFFF"/>
            </a:solidFill>
          </p:spPr>
          <p:txBody>
            <a:bodyPr/>
            <a:lstStyle/>
            <a:p>
              <a:endParaRPr lang="en-US"/>
            </a:p>
          </p:txBody>
        </p:sp>
        <p:sp>
          <p:nvSpPr>
            <p:cNvPr id="9" name="Freeform 9"/>
            <p:cNvSpPr/>
            <p:nvPr/>
          </p:nvSpPr>
          <p:spPr>
            <a:xfrm>
              <a:off x="0" y="0"/>
              <a:ext cx="56165831" cy="30619579"/>
            </a:xfrm>
            <a:custGeom>
              <a:avLst/>
              <a:gdLst/>
              <a:ahLst/>
              <a:cxnLst/>
              <a:rect l="l" t="t" r="r" b="b"/>
              <a:pathLst>
                <a:path w="56165831" h="30619579">
                  <a:moveTo>
                    <a:pt x="56021052" y="30474797"/>
                  </a:moveTo>
                  <a:lnTo>
                    <a:pt x="56165831" y="30474797"/>
                  </a:lnTo>
                  <a:lnTo>
                    <a:pt x="56165831" y="30619579"/>
                  </a:lnTo>
                  <a:lnTo>
                    <a:pt x="56021052" y="30619579"/>
                  </a:lnTo>
                  <a:lnTo>
                    <a:pt x="56021052" y="30474797"/>
                  </a:lnTo>
                  <a:close/>
                  <a:moveTo>
                    <a:pt x="0" y="144780"/>
                  </a:moveTo>
                  <a:lnTo>
                    <a:pt x="144780" y="144780"/>
                  </a:lnTo>
                  <a:lnTo>
                    <a:pt x="144780" y="30474797"/>
                  </a:lnTo>
                  <a:lnTo>
                    <a:pt x="0" y="30474797"/>
                  </a:lnTo>
                  <a:lnTo>
                    <a:pt x="0" y="144780"/>
                  </a:lnTo>
                  <a:close/>
                  <a:moveTo>
                    <a:pt x="0" y="30474797"/>
                  </a:moveTo>
                  <a:lnTo>
                    <a:pt x="144780" y="30474797"/>
                  </a:lnTo>
                  <a:lnTo>
                    <a:pt x="144780" y="30619579"/>
                  </a:lnTo>
                  <a:lnTo>
                    <a:pt x="0" y="30619579"/>
                  </a:lnTo>
                  <a:lnTo>
                    <a:pt x="0" y="30474797"/>
                  </a:lnTo>
                  <a:close/>
                  <a:moveTo>
                    <a:pt x="56021052" y="144780"/>
                  </a:moveTo>
                  <a:lnTo>
                    <a:pt x="56165831" y="144780"/>
                  </a:lnTo>
                  <a:lnTo>
                    <a:pt x="56165831" y="30474797"/>
                  </a:lnTo>
                  <a:lnTo>
                    <a:pt x="56021052" y="30474797"/>
                  </a:lnTo>
                  <a:lnTo>
                    <a:pt x="56021052" y="144780"/>
                  </a:lnTo>
                  <a:close/>
                  <a:moveTo>
                    <a:pt x="144780" y="30474797"/>
                  </a:moveTo>
                  <a:lnTo>
                    <a:pt x="56021052" y="30474797"/>
                  </a:lnTo>
                  <a:lnTo>
                    <a:pt x="56021052" y="30619579"/>
                  </a:lnTo>
                  <a:lnTo>
                    <a:pt x="144780" y="30619579"/>
                  </a:lnTo>
                  <a:lnTo>
                    <a:pt x="144780" y="30474797"/>
                  </a:lnTo>
                  <a:close/>
                  <a:moveTo>
                    <a:pt x="56021052" y="0"/>
                  </a:moveTo>
                  <a:lnTo>
                    <a:pt x="56165831" y="0"/>
                  </a:lnTo>
                  <a:lnTo>
                    <a:pt x="56165831" y="144780"/>
                  </a:lnTo>
                  <a:lnTo>
                    <a:pt x="56021052" y="144780"/>
                  </a:lnTo>
                  <a:lnTo>
                    <a:pt x="56021052" y="0"/>
                  </a:lnTo>
                  <a:close/>
                  <a:moveTo>
                    <a:pt x="0" y="0"/>
                  </a:moveTo>
                  <a:lnTo>
                    <a:pt x="144780" y="0"/>
                  </a:lnTo>
                  <a:lnTo>
                    <a:pt x="144780" y="144780"/>
                  </a:lnTo>
                  <a:lnTo>
                    <a:pt x="0" y="144780"/>
                  </a:lnTo>
                  <a:lnTo>
                    <a:pt x="0" y="0"/>
                  </a:lnTo>
                  <a:close/>
                  <a:moveTo>
                    <a:pt x="144780" y="0"/>
                  </a:moveTo>
                  <a:lnTo>
                    <a:pt x="56021052" y="0"/>
                  </a:lnTo>
                  <a:lnTo>
                    <a:pt x="56021052" y="144780"/>
                  </a:lnTo>
                  <a:lnTo>
                    <a:pt x="144780" y="144780"/>
                  </a:lnTo>
                  <a:lnTo>
                    <a:pt x="144780" y="0"/>
                  </a:lnTo>
                  <a:close/>
                </a:path>
              </a:pathLst>
            </a:custGeom>
            <a:solidFill>
              <a:srgbClr val="FFFFFF"/>
            </a:solidFill>
          </p:spPr>
          <p:txBody>
            <a:bodyPr/>
            <a:lstStyle/>
            <a:p>
              <a:endParaRPr lang="en-US"/>
            </a:p>
          </p:txBody>
        </p:sp>
      </p:grpSp>
      <p:grpSp>
        <p:nvGrpSpPr>
          <p:cNvPr id="10" name="Group 10"/>
          <p:cNvGrpSpPr/>
          <p:nvPr/>
        </p:nvGrpSpPr>
        <p:grpSpPr>
          <a:xfrm>
            <a:off x="17509420" y="5797792"/>
            <a:ext cx="800012" cy="2964431"/>
            <a:chOff x="0" y="0"/>
            <a:chExt cx="4938343" cy="18298954"/>
          </a:xfrm>
        </p:grpSpPr>
        <p:sp>
          <p:nvSpPr>
            <p:cNvPr id="11" name="Freeform 11"/>
            <p:cNvSpPr/>
            <p:nvPr/>
          </p:nvSpPr>
          <p:spPr>
            <a:xfrm>
              <a:off x="72390" y="72390"/>
              <a:ext cx="4793563" cy="18154173"/>
            </a:xfrm>
            <a:custGeom>
              <a:avLst/>
              <a:gdLst/>
              <a:ahLst/>
              <a:cxnLst/>
              <a:rect l="l" t="t" r="r" b="b"/>
              <a:pathLst>
                <a:path w="4793563" h="18154173">
                  <a:moveTo>
                    <a:pt x="0" y="0"/>
                  </a:moveTo>
                  <a:lnTo>
                    <a:pt x="4793563" y="0"/>
                  </a:lnTo>
                  <a:lnTo>
                    <a:pt x="4793563" y="18154173"/>
                  </a:lnTo>
                  <a:lnTo>
                    <a:pt x="0" y="18154173"/>
                  </a:lnTo>
                  <a:lnTo>
                    <a:pt x="0" y="0"/>
                  </a:lnTo>
                  <a:close/>
                </a:path>
              </a:pathLst>
            </a:custGeom>
            <a:solidFill>
              <a:srgbClr val="3777E4"/>
            </a:solidFill>
          </p:spPr>
          <p:txBody>
            <a:bodyPr/>
            <a:lstStyle/>
            <a:p>
              <a:endParaRPr lang="en-US"/>
            </a:p>
          </p:txBody>
        </p:sp>
        <p:sp>
          <p:nvSpPr>
            <p:cNvPr id="12" name="Freeform 12"/>
            <p:cNvSpPr/>
            <p:nvPr/>
          </p:nvSpPr>
          <p:spPr>
            <a:xfrm>
              <a:off x="0" y="0"/>
              <a:ext cx="4938343" cy="18298954"/>
            </a:xfrm>
            <a:custGeom>
              <a:avLst/>
              <a:gdLst/>
              <a:ahLst/>
              <a:cxnLst/>
              <a:rect l="l" t="t" r="r" b="b"/>
              <a:pathLst>
                <a:path w="4938343" h="18298954">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3777E4"/>
            </a:solidFill>
          </p:spPr>
          <p:txBody>
            <a:bodyPr/>
            <a:lstStyle/>
            <a:p>
              <a:endParaRPr lang="en-US"/>
            </a:p>
          </p:txBody>
        </p:sp>
      </p:grpSp>
      <p:sp>
        <p:nvSpPr>
          <p:cNvPr id="13" name="AutoShape 13"/>
          <p:cNvSpPr/>
          <p:nvPr/>
        </p:nvSpPr>
        <p:spPr>
          <a:xfrm>
            <a:off x="17718317" y="7265720"/>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14" name="AutoShape 14"/>
          <p:cNvSpPr/>
          <p:nvPr/>
        </p:nvSpPr>
        <p:spPr>
          <a:xfrm>
            <a:off x="17718317" y="7140155"/>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15" name="AutoShape 15"/>
          <p:cNvSpPr/>
          <p:nvPr/>
        </p:nvSpPr>
        <p:spPr>
          <a:xfrm>
            <a:off x="17718317" y="7391285"/>
            <a:ext cx="360786" cy="0"/>
          </a:xfrm>
          <a:prstGeom prst="line">
            <a:avLst/>
          </a:prstGeom>
          <a:ln w="28575" cap="rnd">
            <a:solidFill>
              <a:srgbClr val="000000"/>
            </a:solidFill>
            <a:prstDash val="solid"/>
            <a:headEnd type="none" w="sm" len="sm"/>
            <a:tailEnd type="none" w="sm" len="sm"/>
          </a:ln>
        </p:spPr>
        <p:txBody>
          <a:bodyPr/>
          <a:lstStyle/>
          <a:p>
            <a:endParaRPr lang="en-US"/>
          </a:p>
        </p:txBody>
      </p:sp>
      <p:pic>
        <p:nvPicPr>
          <p:cNvPr id="16" name="Picture 16"/>
          <p:cNvPicPr>
            <a:picLocks noChangeAspect="1"/>
          </p:cNvPicPr>
          <p:nvPr/>
        </p:nvPicPr>
        <p:blipFill>
          <a:blip r:embed="rId3"/>
          <a:srcRect r="76993" b="34348"/>
          <a:stretch>
            <a:fillRect/>
          </a:stretch>
        </p:blipFill>
        <p:spPr>
          <a:xfrm>
            <a:off x="1028700" y="1323616"/>
            <a:ext cx="5381877" cy="8638654"/>
          </a:xfrm>
          <a:prstGeom prst="rect">
            <a:avLst/>
          </a:prstGeom>
        </p:spPr>
      </p:pic>
      <p:sp>
        <p:nvSpPr>
          <p:cNvPr id="17" name="TextBox 17"/>
          <p:cNvSpPr txBox="1"/>
          <p:nvPr/>
        </p:nvSpPr>
        <p:spPr>
          <a:xfrm>
            <a:off x="7945550" y="3769119"/>
            <a:ext cx="7274038" cy="5703570"/>
          </a:xfrm>
          <a:prstGeom prst="rect">
            <a:avLst/>
          </a:prstGeom>
        </p:spPr>
        <p:txBody>
          <a:bodyPr lIns="0" tIns="0" rIns="0" bIns="0" rtlCol="0" anchor="t">
            <a:spAutoFit/>
          </a:bodyPr>
          <a:lstStyle/>
          <a:p>
            <a:pPr>
              <a:lnSpc>
                <a:spcPts val="3779"/>
              </a:lnSpc>
            </a:pPr>
            <a:r>
              <a:rPr lang="en-US" sz="2699">
                <a:solidFill>
                  <a:srgbClr val="000000"/>
                </a:solidFill>
                <a:latin typeface="Fira Code Bold"/>
              </a:rPr>
              <a:t>Page Size</a:t>
            </a:r>
          </a:p>
          <a:p>
            <a:pPr>
              <a:lnSpc>
                <a:spcPts val="3779"/>
              </a:lnSpc>
            </a:pPr>
            <a:endParaRPr lang="en-US" sz="2699">
              <a:solidFill>
                <a:srgbClr val="000000"/>
              </a:solidFill>
              <a:latin typeface="Fira Code Bold"/>
            </a:endParaRPr>
          </a:p>
          <a:p>
            <a:pPr>
              <a:lnSpc>
                <a:spcPts val="3779"/>
              </a:lnSpc>
            </a:pPr>
            <a:r>
              <a:rPr lang="en-US" sz="2699">
                <a:solidFill>
                  <a:srgbClr val="000000"/>
                </a:solidFill>
                <a:latin typeface="Fira Code"/>
              </a:rPr>
              <a:t>Word has a variety of predefined page sizes to choose from. </a:t>
            </a:r>
          </a:p>
          <a:p>
            <a:pPr>
              <a:lnSpc>
                <a:spcPts val="3779"/>
              </a:lnSpc>
            </a:pPr>
            <a:r>
              <a:rPr lang="en-US" sz="2699">
                <a:solidFill>
                  <a:srgbClr val="000000"/>
                </a:solidFill>
                <a:latin typeface="Fira Code"/>
              </a:rPr>
              <a:t>1.Select the “Layout” tab, then click the “Size” command. </a:t>
            </a:r>
          </a:p>
          <a:p>
            <a:pPr>
              <a:lnSpc>
                <a:spcPts val="3779"/>
              </a:lnSpc>
            </a:pPr>
            <a:r>
              <a:rPr lang="en-US" sz="2699">
                <a:solidFill>
                  <a:srgbClr val="000000"/>
                </a:solidFill>
                <a:latin typeface="Fira Code"/>
              </a:rPr>
              <a:t>2.A drop-down menu will appear. The current page size is highlighted </a:t>
            </a:r>
          </a:p>
          <a:p>
            <a:pPr>
              <a:lnSpc>
                <a:spcPts val="3779"/>
              </a:lnSpc>
            </a:pPr>
            <a:endParaRPr lang="en-US" sz="2699">
              <a:solidFill>
                <a:srgbClr val="000000"/>
              </a:solidFill>
              <a:latin typeface="Fira Code"/>
            </a:endParaRPr>
          </a:p>
          <a:p>
            <a:pPr>
              <a:lnSpc>
                <a:spcPts val="3779"/>
              </a:lnSpc>
            </a:pPr>
            <a:endParaRPr lang="en-US" sz="2699">
              <a:solidFill>
                <a:srgbClr val="000000"/>
              </a:solidFill>
              <a:latin typeface="Fira Code"/>
            </a:endParaRPr>
          </a:p>
          <a:p>
            <a:pPr>
              <a:lnSpc>
                <a:spcPts val="3779"/>
              </a:lnSpc>
            </a:pPr>
            <a:endParaRPr lang="en-US" sz="2699">
              <a:solidFill>
                <a:srgbClr val="000000"/>
              </a:solidFill>
              <a:latin typeface="Fira Code"/>
            </a:endParaRPr>
          </a:p>
          <a:p>
            <a:pPr>
              <a:lnSpc>
                <a:spcPts val="3779"/>
              </a:lnSpc>
            </a:pPr>
            <a:endParaRPr lang="en-US" sz="2699">
              <a:solidFill>
                <a:srgbClr val="000000"/>
              </a:solidFill>
              <a:latin typeface="Fira Code"/>
            </a:endParaRPr>
          </a:p>
        </p:txBody>
      </p:sp>
      <p:sp>
        <p:nvSpPr>
          <p:cNvPr id="18" name="TextBox 18"/>
          <p:cNvSpPr txBox="1"/>
          <p:nvPr/>
        </p:nvSpPr>
        <p:spPr>
          <a:xfrm>
            <a:off x="11826258" y="350736"/>
            <a:ext cx="5676018" cy="332740"/>
          </a:xfrm>
          <a:prstGeom prst="rect">
            <a:avLst/>
          </a:prstGeom>
        </p:spPr>
        <p:txBody>
          <a:bodyPr lIns="0" tIns="0" rIns="0" bIns="0" rtlCol="0" anchor="t">
            <a:spAutoFit/>
          </a:bodyPr>
          <a:lstStyle/>
          <a:p>
            <a:pPr algn="r">
              <a:lnSpc>
                <a:spcPts val="2599"/>
              </a:lnSpc>
            </a:pPr>
            <a:r>
              <a:rPr lang="en-US" sz="2599">
                <a:solidFill>
                  <a:srgbClr val="000000"/>
                </a:solidFill>
                <a:latin typeface="Fira Code Bold"/>
              </a:rPr>
              <a:t>RIBBON - PAGE LAYOUT</a:t>
            </a:r>
          </a:p>
        </p:txBody>
      </p:sp>
      <p:sp>
        <p:nvSpPr>
          <p:cNvPr id="19" name="TextBox 19"/>
          <p:cNvSpPr txBox="1"/>
          <p:nvPr/>
        </p:nvSpPr>
        <p:spPr>
          <a:xfrm>
            <a:off x="1028700" y="367563"/>
            <a:ext cx="3064723" cy="299085"/>
          </a:xfrm>
          <a:prstGeom prst="rect">
            <a:avLst/>
          </a:prstGeom>
        </p:spPr>
        <p:txBody>
          <a:bodyPr lIns="0" tIns="0" rIns="0" bIns="0" rtlCol="0" anchor="t">
            <a:spAutoFit/>
          </a:bodyPr>
          <a:lstStyle/>
          <a:p>
            <a:pPr>
              <a:lnSpc>
                <a:spcPts val="2399"/>
              </a:lnSpc>
            </a:pPr>
            <a:r>
              <a:rPr lang="en-US" sz="2399" u="sng">
                <a:solidFill>
                  <a:srgbClr val="000000"/>
                </a:solidFill>
                <a:latin typeface="Roboto Mono Regular"/>
              </a:rPr>
              <a:t>Page 20</a:t>
            </a:r>
          </a:p>
        </p:txBody>
      </p:sp>
      <p:sp>
        <p:nvSpPr>
          <p:cNvPr id="20" name="TextBox 20"/>
          <p:cNvSpPr txBox="1"/>
          <p:nvPr/>
        </p:nvSpPr>
        <p:spPr>
          <a:xfrm>
            <a:off x="4093423" y="1256941"/>
            <a:ext cx="615224" cy="579915"/>
          </a:xfrm>
          <a:prstGeom prst="rect">
            <a:avLst/>
          </a:prstGeom>
        </p:spPr>
        <p:txBody>
          <a:bodyPr lIns="0" tIns="0" rIns="0" bIns="0" rtlCol="0" anchor="t">
            <a:spAutoFit/>
          </a:bodyPr>
          <a:lstStyle/>
          <a:p>
            <a:pPr>
              <a:lnSpc>
                <a:spcPts val="4786"/>
              </a:lnSpc>
            </a:pPr>
            <a:r>
              <a:rPr lang="en-US" sz="3418">
                <a:solidFill>
                  <a:srgbClr val="FF1616"/>
                </a:solidFill>
                <a:latin typeface="Roboto Mono Regular Bold"/>
              </a:rPr>
              <a:t>1.</a:t>
            </a:r>
          </a:p>
        </p:txBody>
      </p:sp>
      <p:sp>
        <p:nvSpPr>
          <p:cNvPr id="21" name="TextBox 21"/>
          <p:cNvSpPr txBox="1"/>
          <p:nvPr/>
        </p:nvSpPr>
        <p:spPr>
          <a:xfrm>
            <a:off x="1945838" y="2120312"/>
            <a:ext cx="615224" cy="579915"/>
          </a:xfrm>
          <a:prstGeom prst="rect">
            <a:avLst/>
          </a:prstGeom>
        </p:spPr>
        <p:txBody>
          <a:bodyPr lIns="0" tIns="0" rIns="0" bIns="0" rtlCol="0" anchor="t">
            <a:spAutoFit/>
          </a:bodyPr>
          <a:lstStyle/>
          <a:p>
            <a:pPr>
              <a:lnSpc>
                <a:spcPts val="4786"/>
              </a:lnSpc>
            </a:pPr>
            <a:r>
              <a:rPr lang="en-US" sz="3418">
                <a:solidFill>
                  <a:srgbClr val="FF1616"/>
                </a:solidFill>
                <a:latin typeface="Roboto Mono Regular Bold"/>
              </a:rPr>
              <a:t>2.</a:t>
            </a:r>
          </a:p>
        </p:txBody>
      </p:sp>
      <p:sp>
        <p:nvSpPr>
          <p:cNvPr id="22" name="TextBox 22"/>
          <p:cNvSpPr txBox="1"/>
          <p:nvPr/>
        </p:nvSpPr>
        <p:spPr>
          <a:xfrm>
            <a:off x="1945838" y="3037624"/>
            <a:ext cx="615224" cy="579915"/>
          </a:xfrm>
          <a:prstGeom prst="rect">
            <a:avLst/>
          </a:prstGeom>
        </p:spPr>
        <p:txBody>
          <a:bodyPr lIns="0" tIns="0" rIns="0" bIns="0" rtlCol="0" anchor="t">
            <a:spAutoFit/>
          </a:bodyPr>
          <a:lstStyle/>
          <a:p>
            <a:pPr>
              <a:lnSpc>
                <a:spcPts val="4786"/>
              </a:lnSpc>
            </a:pPr>
            <a:r>
              <a:rPr lang="en-US" sz="3418">
                <a:solidFill>
                  <a:srgbClr val="FF1616"/>
                </a:solidFill>
                <a:latin typeface="Roboto Mono Regular Bold"/>
              </a:rPr>
              <a:t>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5D6F4"/>
        </a:solidFill>
        <a:effectLst/>
      </p:bgPr>
    </p:bg>
    <p:spTree>
      <p:nvGrpSpPr>
        <p:cNvPr id="1" name=""/>
        <p:cNvGrpSpPr/>
        <p:nvPr/>
      </p:nvGrpSpPr>
      <p:grpSpPr>
        <a:xfrm>
          <a:off x="0" y="0"/>
          <a:ext cx="0" cy="0"/>
          <a:chOff x="0" y="0"/>
          <a:chExt cx="0" cy="0"/>
        </a:xfrm>
      </p:grpSpPr>
      <p:sp>
        <p:nvSpPr>
          <p:cNvPr id="2" name="AutoShape 2"/>
          <p:cNvSpPr/>
          <p:nvPr/>
        </p:nvSpPr>
        <p:spPr>
          <a:xfrm>
            <a:off x="0" y="1047750"/>
            <a:ext cx="18288000" cy="0"/>
          </a:xfrm>
          <a:prstGeom prst="line">
            <a:avLst/>
          </a:prstGeom>
          <a:ln w="28575" cap="rnd">
            <a:solidFill>
              <a:srgbClr val="000000"/>
            </a:solidFill>
            <a:prstDash val="solid"/>
            <a:headEnd type="none" w="sm" len="sm"/>
            <a:tailEnd type="none" w="sm" len="sm"/>
          </a:ln>
        </p:spPr>
        <p:txBody>
          <a:bodyPr/>
          <a:lstStyle/>
          <a:p>
            <a:endParaRPr lang="en-US"/>
          </a:p>
        </p:txBody>
      </p:sp>
      <p:sp>
        <p:nvSpPr>
          <p:cNvPr id="3" name="AutoShape 3"/>
          <p:cNvSpPr/>
          <p:nvPr/>
        </p:nvSpPr>
        <p:spPr>
          <a:xfrm rot="5400000">
            <a:off x="12773665" y="5783505"/>
            <a:ext cx="9442934" cy="0"/>
          </a:xfrm>
          <a:prstGeom prst="line">
            <a:avLst/>
          </a:prstGeom>
          <a:ln w="28575" cap="rnd">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5035195" y="6064177"/>
            <a:ext cx="11236060" cy="3194123"/>
            <a:chOff x="0" y="0"/>
            <a:chExt cx="74794300" cy="21262095"/>
          </a:xfrm>
        </p:grpSpPr>
        <p:sp>
          <p:nvSpPr>
            <p:cNvPr id="5" name="Freeform 5"/>
            <p:cNvSpPr/>
            <p:nvPr/>
          </p:nvSpPr>
          <p:spPr>
            <a:xfrm>
              <a:off x="72390" y="72390"/>
              <a:ext cx="74649517" cy="21117315"/>
            </a:xfrm>
            <a:custGeom>
              <a:avLst/>
              <a:gdLst/>
              <a:ahLst/>
              <a:cxnLst/>
              <a:rect l="l" t="t" r="r" b="b"/>
              <a:pathLst>
                <a:path w="74649517" h="21117315">
                  <a:moveTo>
                    <a:pt x="0" y="0"/>
                  </a:moveTo>
                  <a:lnTo>
                    <a:pt x="74649517" y="0"/>
                  </a:lnTo>
                  <a:lnTo>
                    <a:pt x="74649517" y="21117315"/>
                  </a:lnTo>
                  <a:lnTo>
                    <a:pt x="0" y="21117315"/>
                  </a:lnTo>
                  <a:lnTo>
                    <a:pt x="0" y="0"/>
                  </a:lnTo>
                  <a:close/>
                </a:path>
              </a:pathLst>
            </a:custGeom>
            <a:solidFill>
              <a:srgbClr val="3777E4"/>
            </a:solidFill>
          </p:spPr>
          <p:txBody>
            <a:bodyPr/>
            <a:lstStyle/>
            <a:p>
              <a:endParaRPr lang="en-US"/>
            </a:p>
          </p:txBody>
        </p:sp>
        <p:sp>
          <p:nvSpPr>
            <p:cNvPr id="6" name="Freeform 6"/>
            <p:cNvSpPr/>
            <p:nvPr/>
          </p:nvSpPr>
          <p:spPr>
            <a:xfrm>
              <a:off x="0" y="0"/>
              <a:ext cx="74794300" cy="21262096"/>
            </a:xfrm>
            <a:custGeom>
              <a:avLst/>
              <a:gdLst/>
              <a:ahLst/>
              <a:cxnLst/>
              <a:rect l="l" t="t" r="r" b="b"/>
              <a:pathLst>
                <a:path w="74794300" h="21262096">
                  <a:moveTo>
                    <a:pt x="74649521" y="21117316"/>
                  </a:moveTo>
                  <a:lnTo>
                    <a:pt x="74794300" y="21117316"/>
                  </a:lnTo>
                  <a:lnTo>
                    <a:pt x="74794300" y="21262096"/>
                  </a:lnTo>
                  <a:lnTo>
                    <a:pt x="74649521" y="21262096"/>
                  </a:lnTo>
                  <a:lnTo>
                    <a:pt x="74649521" y="21117316"/>
                  </a:lnTo>
                  <a:close/>
                  <a:moveTo>
                    <a:pt x="0" y="144780"/>
                  </a:moveTo>
                  <a:lnTo>
                    <a:pt x="144780" y="144780"/>
                  </a:lnTo>
                  <a:lnTo>
                    <a:pt x="144780" y="21117316"/>
                  </a:lnTo>
                  <a:lnTo>
                    <a:pt x="0" y="21117316"/>
                  </a:lnTo>
                  <a:lnTo>
                    <a:pt x="0" y="144780"/>
                  </a:lnTo>
                  <a:close/>
                  <a:moveTo>
                    <a:pt x="0" y="21117316"/>
                  </a:moveTo>
                  <a:lnTo>
                    <a:pt x="144780" y="21117316"/>
                  </a:lnTo>
                  <a:lnTo>
                    <a:pt x="144780" y="21262096"/>
                  </a:lnTo>
                  <a:lnTo>
                    <a:pt x="0" y="21262096"/>
                  </a:lnTo>
                  <a:lnTo>
                    <a:pt x="0" y="21117316"/>
                  </a:lnTo>
                  <a:close/>
                  <a:moveTo>
                    <a:pt x="74649521" y="144780"/>
                  </a:moveTo>
                  <a:lnTo>
                    <a:pt x="74794300" y="144780"/>
                  </a:lnTo>
                  <a:lnTo>
                    <a:pt x="74794300" y="21117316"/>
                  </a:lnTo>
                  <a:lnTo>
                    <a:pt x="74649521" y="21117316"/>
                  </a:lnTo>
                  <a:lnTo>
                    <a:pt x="74649521" y="144780"/>
                  </a:lnTo>
                  <a:close/>
                  <a:moveTo>
                    <a:pt x="144780" y="21117316"/>
                  </a:moveTo>
                  <a:lnTo>
                    <a:pt x="74649521" y="21117316"/>
                  </a:lnTo>
                  <a:lnTo>
                    <a:pt x="74649521" y="21262096"/>
                  </a:lnTo>
                  <a:lnTo>
                    <a:pt x="144780" y="21262096"/>
                  </a:lnTo>
                  <a:lnTo>
                    <a:pt x="144780" y="21117316"/>
                  </a:lnTo>
                  <a:close/>
                  <a:moveTo>
                    <a:pt x="74649521" y="0"/>
                  </a:moveTo>
                  <a:lnTo>
                    <a:pt x="74794300" y="0"/>
                  </a:lnTo>
                  <a:lnTo>
                    <a:pt x="74794300" y="144780"/>
                  </a:lnTo>
                  <a:lnTo>
                    <a:pt x="74649521" y="144780"/>
                  </a:lnTo>
                  <a:lnTo>
                    <a:pt x="74649521" y="0"/>
                  </a:lnTo>
                  <a:close/>
                  <a:moveTo>
                    <a:pt x="0" y="0"/>
                  </a:moveTo>
                  <a:lnTo>
                    <a:pt x="144780" y="0"/>
                  </a:lnTo>
                  <a:lnTo>
                    <a:pt x="144780" y="144780"/>
                  </a:lnTo>
                  <a:lnTo>
                    <a:pt x="0" y="144780"/>
                  </a:lnTo>
                  <a:lnTo>
                    <a:pt x="0" y="0"/>
                  </a:lnTo>
                  <a:close/>
                  <a:moveTo>
                    <a:pt x="144780" y="0"/>
                  </a:moveTo>
                  <a:lnTo>
                    <a:pt x="74649521" y="0"/>
                  </a:lnTo>
                  <a:lnTo>
                    <a:pt x="74649521" y="144780"/>
                  </a:lnTo>
                  <a:lnTo>
                    <a:pt x="144780" y="144780"/>
                  </a:lnTo>
                  <a:lnTo>
                    <a:pt x="144780" y="0"/>
                  </a:lnTo>
                  <a:close/>
                </a:path>
              </a:pathLst>
            </a:custGeom>
            <a:solidFill>
              <a:srgbClr val="000000"/>
            </a:solidFill>
          </p:spPr>
          <p:txBody>
            <a:bodyPr/>
            <a:lstStyle/>
            <a:p>
              <a:endParaRPr lang="en-US"/>
            </a:p>
          </p:txBody>
        </p:sp>
      </p:grpSp>
      <p:grpSp>
        <p:nvGrpSpPr>
          <p:cNvPr id="7" name="Group 7"/>
          <p:cNvGrpSpPr/>
          <p:nvPr/>
        </p:nvGrpSpPr>
        <p:grpSpPr>
          <a:xfrm>
            <a:off x="4795107" y="5797792"/>
            <a:ext cx="11099981" cy="3051383"/>
            <a:chOff x="0" y="0"/>
            <a:chExt cx="73142789" cy="20106945"/>
          </a:xfrm>
        </p:grpSpPr>
        <p:sp>
          <p:nvSpPr>
            <p:cNvPr id="8" name="Freeform 8"/>
            <p:cNvSpPr/>
            <p:nvPr/>
          </p:nvSpPr>
          <p:spPr>
            <a:xfrm>
              <a:off x="72390" y="72390"/>
              <a:ext cx="72998009" cy="19962165"/>
            </a:xfrm>
            <a:custGeom>
              <a:avLst/>
              <a:gdLst/>
              <a:ahLst/>
              <a:cxnLst/>
              <a:rect l="l" t="t" r="r" b="b"/>
              <a:pathLst>
                <a:path w="72998009" h="19962165">
                  <a:moveTo>
                    <a:pt x="0" y="0"/>
                  </a:moveTo>
                  <a:lnTo>
                    <a:pt x="72998009" y="0"/>
                  </a:lnTo>
                  <a:lnTo>
                    <a:pt x="72998009" y="19962165"/>
                  </a:lnTo>
                  <a:lnTo>
                    <a:pt x="0" y="19962165"/>
                  </a:lnTo>
                  <a:lnTo>
                    <a:pt x="0" y="0"/>
                  </a:lnTo>
                  <a:close/>
                </a:path>
              </a:pathLst>
            </a:custGeom>
            <a:solidFill>
              <a:srgbClr val="FFFFFF"/>
            </a:solidFill>
          </p:spPr>
          <p:txBody>
            <a:bodyPr/>
            <a:lstStyle/>
            <a:p>
              <a:endParaRPr lang="en-US"/>
            </a:p>
          </p:txBody>
        </p:sp>
        <p:sp>
          <p:nvSpPr>
            <p:cNvPr id="9" name="Freeform 9"/>
            <p:cNvSpPr/>
            <p:nvPr/>
          </p:nvSpPr>
          <p:spPr>
            <a:xfrm>
              <a:off x="0" y="0"/>
              <a:ext cx="73142791" cy="20106945"/>
            </a:xfrm>
            <a:custGeom>
              <a:avLst/>
              <a:gdLst/>
              <a:ahLst/>
              <a:cxnLst/>
              <a:rect l="l" t="t" r="r" b="b"/>
              <a:pathLst>
                <a:path w="73142791" h="20106945">
                  <a:moveTo>
                    <a:pt x="72998006" y="19962164"/>
                  </a:moveTo>
                  <a:lnTo>
                    <a:pt x="73142791" y="19962164"/>
                  </a:lnTo>
                  <a:lnTo>
                    <a:pt x="73142791" y="20106945"/>
                  </a:lnTo>
                  <a:lnTo>
                    <a:pt x="72998006" y="20106945"/>
                  </a:lnTo>
                  <a:lnTo>
                    <a:pt x="72998006" y="19962164"/>
                  </a:lnTo>
                  <a:close/>
                  <a:moveTo>
                    <a:pt x="0" y="144780"/>
                  </a:moveTo>
                  <a:lnTo>
                    <a:pt x="144780" y="144780"/>
                  </a:lnTo>
                  <a:lnTo>
                    <a:pt x="144780" y="19962164"/>
                  </a:lnTo>
                  <a:lnTo>
                    <a:pt x="0" y="19962164"/>
                  </a:lnTo>
                  <a:lnTo>
                    <a:pt x="0" y="144780"/>
                  </a:lnTo>
                  <a:close/>
                  <a:moveTo>
                    <a:pt x="0" y="19962164"/>
                  </a:moveTo>
                  <a:lnTo>
                    <a:pt x="144780" y="19962164"/>
                  </a:lnTo>
                  <a:lnTo>
                    <a:pt x="144780" y="20106945"/>
                  </a:lnTo>
                  <a:lnTo>
                    <a:pt x="0" y="20106945"/>
                  </a:lnTo>
                  <a:lnTo>
                    <a:pt x="0" y="19962164"/>
                  </a:lnTo>
                  <a:close/>
                  <a:moveTo>
                    <a:pt x="72998006" y="144780"/>
                  </a:moveTo>
                  <a:lnTo>
                    <a:pt x="73142791" y="144780"/>
                  </a:lnTo>
                  <a:lnTo>
                    <a:pt x="73142791" y="19962164"/>
                  </a:lnTo>
                  <a:lnTo>
                    <a:pt x="72998006" y="19962164"/>
                  </a:lnTo>
                  <a:lnTo>
                    <a:pt x="72998006" y="144780"/>
                  </a:lnTo>
                  <a:close/>
                  <a:moveTo>
                    <a:pt x="144780" y="19962164"/>
                  </a:moveTo>
                  <a:lnTo>
                    <a:pt x="72998006" y="19962164"/>
                  </a:lnTo>
                  <a:lnTo>
                    <a:pt x="72998006" y="20106945"/>
                  </a:lnTo>
                  <a:lnTo>
                    <a:pt x="144780" y="20106945"/>
                  </a:lnTo>
                  <a:lnTo>
                    <a:pt x="144780" y="19962164"/>
                  </a:lnTo>
                  <a:close/>
                  <a:moveTo>
                    <a:pt x="72998006" y="0"/>
                  </a:moveTo>
                  <a:lnTo>
                    <a:pt x="73142791" y="0"/>
                  </a:lnTo>
                  <a:lnTo>
                    <a:pt x="73142791" y="144780"/>
                  </a:lnTo>
                  <a:lnTo>
                    <a:pt x="72998006" y="144780"/>
                  </a:lnTo>
                  <a:lnTo>
                    <a:pt x="72998006" y="0"/>
                  </a:lnTo>
                  <a:close/>
                  <a:moveTo>
                    <a:pt x="0" y="0"/>
                  </a:moveTo>
                  <a:lnTo>
                    <a:pt x="144780" y="0"/>
                  </a:lnTo>
                  <a:lnTo>
                    <a:pt x="144780" y="144780"/>
                  </a:lnTo>
                  <a:lnTo>
                    <a:pt x="0" y="144780"/>
                  </a:lnTo>
                  <a:lnTo>
                    <a:pt x="0" y="0"/>
                  </a:lnTo>
                  <a:close/>
                  <a:moveTo>
                    <a:pt x="144780" y="0"/>
                  </a:moveTo>
                  <a:lnTo>
                    <a:pt x="72998006" y="0"/>
                  </a:lnTo>
                  <a:lnTo>
                    <a:pt x="72998006" y="144780"/>
                  </a:lnTo>
                  <a:lnTo>
                    <a:pt x="144780" y="144780"/>
                  </a:lnTo>
                  <a:lnTo>
                    <a:pt x="144780" y="0"/>
                  </a:lnTo>
                  <a:close/>
                </a:path>
              </a:pathLst>
            </a:custGeom>
            <a:solidFill>
              <a:srgbClr val="FFFFFF"/>
            </a:solidFill>
          </p:spPr>
          <p:txBody>
            <a:bodyPr/>
            <a:lstStyle/>
            <a:p>
              <a:endParaRPr lang="en-US"/>
            </a:p>
          </p:txBody>
        </p:sp>
      </p:grpSp>
      <p:grpSp>
        <p:nvGrpSpPr>
          <p:cNvPr id="10" name="Group 10"/>
          <p:cNvGrpSpPr/>
          <p:nvPr/>
        </p:nvGrpSpPr>
        <p:grpSpPr>
          <a:xfrm>
            <a:off x="17480845" y="6311827"/>
            <a:ext cx="800012" cy="2964431"/>
            <a:chOff x="0" y="0"/>
            <a:chExt cx="4938343" cy="18298954"/>
          </a:xfrm>
        </p:grpSpPr>
        <p:sp>
          <p:nvSpPr>
            <p:cNvPr id="11" name="Freeform 11"/>
            <p:cNvSpPr/>
            <p:nvPr/>
          </p:nvSpPr>
          <p:spPr>
            <a:xfrm>
              <a:off x="72390" y="72390"/>
              <a:ext cx="4793563" cy="18154173"/>
            </a:xfrm>
            <a:custGeom>
              <a:avLst/>
              <a:gdLst/>
              <a:ahLst/>
              <a:cxnLst/>
              <a:rect l="l" t="t" r="r" b="b"/>
              <a:pathLst>
                <a:path w="4793563" h="18154173">
                  <a:moveTo>
                    <a:pt x="0" y="0"/>
                  </a:moveTo>
                  <a:lnTo>
                    <a:pt x="4793563" y="0"/>
                  </a:lnTo>
                  <a:lnTo>
                    <a:pt x="4793563" y="18154173"/>
                  </a:lnTo>
                  <a:lnTo>
                    <a:pt x="0" y="18154173"/>
                  </a:lnTo>
                  <a:lnTo>
                    <a:pt x="0" y="0"/>
                  </a:lnTo>
                  <a:close/>
                </a:path>
              </a:pathLst>
            </a:custGeom>
            <a:solidFill>
              <a:srgbClr val="3777E4"/>
            </a:solidFill>
          </p:spPr>
          <p:txBody>
            <a:bodyPr/>
            <a:lstStyle/>
            <a:p>
              <a:endParaRPr lang="en-US"/>
            </a:p>
          </p:txBody>
        </p:sp>
        <p:sp>
          <p:nvSpPr>
            <p:cNvPr id="12" name="Freeform 12"/>
            <p:cNvSpPr/>
            <p:nvPr/>
          </p:nvSpPr>
          <p:spPr>
            <a:xfrm>
              <a:off x="0" y="0"/>
              <a:ext cx="4938343" cy="18298954"/>
            </a:xfrm>
            <a:custGeom>
              <a:avLst/>
              <a:gdLst/>
              <a:ahLst/>
              <a:cxnLst/>
              <a:rect l="l" t="t" r="r" b="b"/>
              <a:pathLst>
                <a:path w="4938343" h="18298954">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3777E4"/>
            </a:solidFill>
          </p:spPr>
          <p:txBody>
            <a:bodyPr/>
            <a:lstStyle/>
            <a:p>
              <a:endParaRPr lang="en-US"/>
            </a:p>
          </p:txBody>
        </p:sp>
      </p:grpSp>
      <p:sp>
        <p:nvSpPr>
          <p:cNvPr id="13" name="AutoShape 13"/>
          <p:cNvSpPr/>
          <p:nvPr/>
        </p:nvSpPr>
        <p:spPr>
          <a:xfrm>
            <a:off x="17689742" y="7779755"/>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14" name="AutoShape 14"/>
          <p:cNvSpPr/>
          <p:nvPr/>
        </p:nvSpPr>
        <p:spPr>
          <a:xfrm>
            <a:off x="17689742" y="7654190"/>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15" name="AutoShape 15"/>
          <p:cNvSpPr/>
          <p:nvPr/>
        </p:nvSpPr>
        <p:spPr>
          <a:xfrm>
            <a:off x="17689742" y="7905320"/>
            <a:ext cx="360786" cy="0"/>
          </a:xfrm>
          <a:prstGeom prst="line">
            <a:avLst/>
          </a:prstGeom>
          <a:ln w="28575" cap="rnd">
            <a:solidFill>
              <a:srgbClr val="000000"/>
            </a:solidFill>
            <a:prstDash val="solid"/>
            <a:headEnd type="none" w="sm" len="sm"/>
            <a:tailEnd type="none" w="sm" len="sm"/>
          </a:ln>
        </p:spPr>
        <p:txBody>
          <a:bodyPr/>
          <a:lstStyle/>
          <a:p>
            <a:endParaRPr lang="en-US"/>
          </a:p>
        </p:txBody>
      </p:sp>
      <p:pic>
        <p:nvPicPr>
          <p:cNvPr id="16" name="Picture 16"/>
          <p:cNvPicPr>
            <a:picLocks noChangeAspect="1"/>
          </p:cNvPicPr>
          <p:nvPr/>
        </p:nvPicPr>
        <p:blipFill>
          <a:blip r:embed="rId3"/>
          <a:srcRect/>
          <a:stretch>
            <a:fillRect/>
          </a:stretch>
        </p:blipFill>
        <p:spPr>
          <a:xfrm>
            <a:off x="648813" y="2602290"/>
            <a:ext cx="16292914" cy="2141926"/>
          </a:xfrm>
          <a:prstGeom prst="rect">
            <a:avLst/>
          </a:prstGeom>
        </p:spPr>
      </p:pic>
      <p:sp>
        <p:nvSpPr>
          <p:cNvPr id="17" name="TextBox 17"/>
          <p:cNvSpPr txBox="1"/>
          <p:nvPr/>
        </p:nvSpPr>
        <p:spPr>
          <a:xfrm>
            <a:off x="5475492" y="6254677"/>
            <a:ext cx="9739211" cy="2846070"/>
          </a:xfrm>
          <a:prstGeom prst="rect">
            <a:avLst/>
          </a:prstGeom>
        </p:spPr>
        <p:txBody>
          <a:bodyPr lIns="0" tIns="0" rIns="0" bIns="0" rtlCol="0" anchor="t">
            <a:spAutoFit/>
          </a:bodyPr>
          <a:lstStyle/>
          <a:p>
            <a:pPr>
              <a:lnSpc>
                <a:spcPts val="3779"/>
              </a:lnSpc>
            </a:pPr>
            <a:r>
              <a:rPr lang="en-US" sz="2699">
                <a:solidFill>
                  <a:srgbClr val="000000"/>
                </a:solidFill>
                <a:latin typeface="Fira Code"/>
              </a:rPr>
              <a:t>The Review tab has Word’s powerful editing features, such as spell check, adding comments, and tracking changes. These features make it easy to share and collaborate on documents. </a:t>
            </a:r>
          </a:p>
          <a:p>
            <a:pPr>
              <a:lnSpc>
                <a:spcPts val="3779"/>
              </a:lnSpc>
            </a:pPr>
            <a:endParaRPr lang="en-US" sz="2699">
              <a:solidFill>
                <a:srgbClr val="000000"/>
              </a:solidFill>
              <a:latin typeface="Fira Code"/>
            </a:endParaRPr>
          </a:p>
          <a:p>
            <a:pPr>
              <a:lnSpc>
                <a:spcPts val="3779"/>
              </a:lnSpc>
            </a:pPr>
            <a:endParaRPr lang="en-US" sz="2699">
              <a:solidFill>
                <a:srgbClr val="000000"/>
              </a:solidFill>
              <a:latin typeface="Fira Code"/>
            </a:endParaRPr>
          </a:p>
        </p:txBody>
      </p:sp>
      <p:sp>
        <p:nvSpPr>
          <p:cNvPr id="18" name="TextBox 18"/>
          <p:cNvSpPr txBox="1"/>
          <p:nvPr/>
        </p:nvSpPr>
        <p:spPr>
          <a:xfrm>
            <a:off x="11826258" y="350736"/>
            <a:ext cx="5676018" cy="332740"/>
          </a:xfrm>
          <a:prstGeom prst="rect">
            <a:avLst/>
          </a:prstGeom>
        </p:spPr>
        <p:txBody>
          <a:bodyPr lIns="0" tIns="0" rIns="0" bIns="0" rtlCol="0" anchor="t">
            <a:spAutoFit/>
          </a:bodyPr>
          <a:lstStyle/>
          <a:p>
            <a:pPr algn="r">
              <a:lnSpc>
                <a:spcPts val="2599"/>
              </a:lnSpc>
            </a:pPr>
            <a:r>
              <a:rPr lang="en-US" sz="2599">
                <a:solidFill>
                  <a:srgbClr val="000000"/>
                </a:solidFill>
                <a:latin typeface="Fira Code Bold"/>
              </a:rPr>
              <a:t>RIBBON - PAGE LAYOUT</a:t>
            </a:r>
          </a:p>
        </p:txBody>
      </p:sp>
      <p:sp>
        <p:nvSpPr>
          <p:cNvPr id="19" name="TextBox 19"/>
          <p:cNvSpPr txBox="1"/>
          <p:nvPr/>
        </p:nvSpPr>
        <p:spPr>
          <a:xfrm>
            <a:off x="1028700" y="367563"/>
            <a:ext cx="3064723" cy="299085"/>
          </a:xfrm>
          <a:prstGeom prst="rect">
            <a:avLst/>
          </a:prstGeom>
        </p:spPr>
        <p:txBody>
          <a:bodyPr lIns="0" tIns="0" rIns="0" bIns="0" rtlCol="0" anchor="t">
            <a:spAutoFit/>
          </a:bodyPr>
          <a:lstStyle/>
          <a:p>
            <a:pPr>
              <a:lnSpc>
                <a:spcPts val="2399"/>
              </a:lnSpc>
            </a:pPr>
            <a:r>
              <a:rPr lang="en-US" sz="2399" u="sng">
                <a:solidFill>
                  <a:srgbClr val="000000"/>
                </a:solidFill>
                <a:latin typeface="Roboto Mono Regular"/>
              </a:rPr>
              <a:t>Page 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5D6F4"/>
        </a:solidFill>
        <a:effectLst/>
      </p:bgPr>
    </p:bg>
    <p:spTree>
      <p:nvGrpSpPr>
        <p:cNvPr id="1" name=""/>
        <p:cNvGrpSpPr/>
        <p:nvPr/>
      </p:nvGrpSpPr>
      <p:grpSpPr>
        <a:xfrm>
          <a:off x="0" y="0"/>
          <a:ext cx="0" cy="0"/>
          <a:chOff x="0" y="0"/>
          <a:chExt cx="0" cy="0"/>
        </a:xfrm>
      </p:grpSpPr>
      <p:sp>
        <p:nvSpPr>
          <p:cNvPr id="2" name="AutoShape 2"/>
          <p:cNvSpPr/>
          <p:nvPr/>
        </p:nvSpPr>
        <p:spPr>
          <a:xfrm>
            <a:off x="0" y="1047750"/>
            <a:ext cx="18288000" cy="0"/>
          </a:xfrm>
          <a:prstGeom prst="line">
            <a:avLst/>
          </a:prstGeom>
          <a:ln w="28575" cap="rnd">
            <a:solidFill>
              <a:srgbClr val="000000"/>
            </a:solidFill>
            <a:prstDash val="solid"/>
            <a:headEnd type="none" w="sm" len="sm"/>
            <a:tailEnd type="none" w="sm" len="sm"/>
          </a:ln>
        </p:spPr>
        <p:txBody>
          <a:bodyPr/>
          <a:lstStyle/>
          <a:p>
            <a:endParaRPr lang="en-US"/>
          </a:p>
        </p:txBody>
      </p:sp>
      <p:sp>
        <p:nvSpPr>
          <p:cNvPr id="3" name="AutoShape 3"/>
          <p:cNvSpPr/>
          <p:nvPr/>
        </p:nvSpPr>
        <p:spPr>
          <a:xfrm rot="5400000">
            <a:off x="12773665" y="5783505"/>
            <a:ext cx="9442934" cy="0"/>
          </a:xfrm>
          <a:prstGeom prst="line">
            <a:avLst/>
          </a:prstGeom>
          <a:ln w="28575" cap="rnd">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7560858" y="3740799"/>
            <a:ext cx="8770886" cy="4380371"/>
            <a:chOff x="0" y="0"/>
            <a:chExt cx="58384553" cy="29158515"/>
          </a:xfrm>
        </p:grpSpPr>
        <p:sp>
          <p:nvSpPr>
            <p:cNvPr id="5" name="Freeform 5"/>
            <p:cNvSpPr/>
            <p:nvPr/>
          </p:nvSpPr>
          <p:spPr>
            <a:xfrm>
              <a:off x="72390" y="72390"/>
              <a:ext cx="58239772" cy="29013735"/>
            </a:xfrm>
            <a:custGeom>
              <a:avLst/>
              <a:gdLst/>
              <a:ahLst/>
              <a:cxnLst/>
              <a:rect l="l" t="t" r="r" b="b"/>
              <a:pathLst>
                <a:path w="58239772" h="29013735">
                  <a:moveTo>
                    <a:pt x="0" y="0"/>
                  </a:moveTo>
                  <a:lnTo>
                    <a:pt x="58239772" y="0"/>
                  </a:lnTo>
                  <a:lnTo>
                    <a:pt x="58239772" y="29013735"/>
                  </a:lnTo>
                  <a:lnTo>
                    <a:pt x="0" y="29013735"/>
                  </a:lnTo>
                  <a:lnTo>
                    <a:pt x="0" y="0"/>
                  </a:lnTo>
                  <a:close/>
                </a:path>
              </a:pathLst>
            </a:custGeom>
            <a:solidFill>
              <a:srgbClr val="3777E4"/>
            </a:solidFill>
          </p:spPr>
          <p:txBody>
            <a:bodyPr/>
            <a:lstStyle/>
            <a:p>
              <a:endParaRPr lang="en-US"/>
            </a:p>
          </p:txBody>
        </p:sp>
        <p:sp>
          <p:nvSpPr>
            <p:cNvPr id="6" name="Freeform 6"/>
            <p:cNvSpPr/>
            <p:nvPr/>
          </p:nvSpPr>
          <p:spPr>
            <a:xfrm>
              <a:off x="0" y="0"/>
              <a:ext cx="58384554" cy="29158515"/>
            </a:xfrm>
            <a:custGeom>
              <a:avLst/>
              <a:gdLst/>
              <a:ahLst/>
              <a:cxnLst/>
              <a:rect l="l" t="t" r="r" b="b"/>
              <a:pathLst>
                <a:path w="58384554" h="29158515">
                  <a:moveTo>
                    <a:pt x="58239775" y="29013736"/>
                  </a:moveTo>
                  <a:lnTo>
                    <a:pt x="58384554" y="29013736"/>
                  </a:lnTo>
                  <a:lnTo>
                    <a:pt x="58384554" y="29158515"/>
                  </a:lnTo>
                  <a:lnTo>
                    <a:pt x="58239775" y="29158515"/>
                  </a:lnTo>
                  <a:lnTo>
                    <a:pt x="58239775" y="29013736"/>
                  </a:lnTo>
                  <a:close/>
                  <a:moveTo>
                    <a:pt x="0" y="144780"/>
                  </a:moveTo>
                  <a:lnTo>
                    <a:pt x="144780" y="144780"/>
                  </a:lnTo>
                  <a:lnTo>
                    <a:pt x="144780" y="29013736"/>
                  </a:lnTo>
                  <a:lnTo>
                    <a:pt x="0" y="29013736"/>
                  </a:lnTo>
                  <a:lnTo>
                    <a:pt x="0" y="144780"/>
                  </a:lnTo>
                  <a:close/>
                  <a:moveTo>
                    <a:pt x="0" y="29013736"/>
                  </a:moveTo>
                  <a:lnTo>
                    <a:pt x="144780" y="29013736"/>
                  </a:lnTo>
                  <a:lnTo>
                    <a:pt x="144780" y="29158515"/>
                  </a:lnTo>
                  <a:lnTo>
                    <a:pt x="0" y="29158515"/>
                  </a:lnTo>
                  <a:lnTo>
                    <a:pt x="0" y="29013736"/>
                  </a:lnTo>
                  <a:close/>
                  <a:moveTo>
                    <a:pt x="58239775" y="144780"/>
                  </a:moveTo>
                  <a:lnTo>
                    <a:pt x="58384554" y="144780"/>
                  </a:lnTo>
                  <a:lnTo>
                    <a:pt x="58384554" y="29013736"/>
                  </a:lnTo>
                  <a:lnTo>
                    <a:pt x="58239775" y="29013736"/>
                  </a:lnTo>
                  <a:lnTo>
                    <a:pt x="58239775" y="144780"/>
                  </a:lnTo>
                  <a:close/>
                  <a:moveTo>
                    <a:pt x="144780" y="29013736"/>
                  </a:moveTo>
                  <a:lnTo>
                    <a:pt x="58239775" y="29013736"/>
                  </a:lnTo>
                  <a:lnTo>
                    <a:pt x="58239775" y="29158515"/>
                  </a:lnTo>
                  <a:lnTo>
                    <a:pt x="144780" y="29158515"/>
                  </a:lnTo>
                  <a:lnTo>
                    <a:pt x="144780" y="29013736"/>
                  </a:lnTo>
                  <a:close/>
                  <a:moveTo>
                    <a:pt x="58239775" y="0"/>
                  </a:moveTo>
                  <a:lnTo>
                    <a:pt x="58384554" y="0"/>
                  </a:lnTo>
                  <a:lnTo>
                    <a:pt x="58384554" y="144780"/>
                  </a:lnTo>
                  <a:lnTo>
                    <a:pt x="58239775" y="144780"/>
                  </a:lnTo>
                  <a:lnTo>
                    <a:pt x="58239775" y="0"/>
                  </a:lnTo>
                  <a:close/>
                  <a:moveTo>
                    <a:pt x="0" y="0"/>
                  </a:moveTo>
                  <a:lnTo>
                    <a:pt x="144780" y="0"/>
                  </a:lnTo>
                  <a:lnTo>
                    <a:pt x="144780" y="144780"/>
                  </a:lnTo>
                  <a:lnTo>
                    <a:pt x="0" y="144780"/>
                  </a:lnTo>
                  <a:lnTo>
                    <a:pt x="0" y="0"/>
                  </a:lnTo>
                  <a:close/>
                  <a:moveTo>
                    <a:pt x="144780" y="0"/>
                  </a:moveTo>
                  <a:lnTo>
                    <a:pt x="58239775" y="0"/>
                  </a:lnTo>
                  <a:lnTo>
                    <a:pt x="58239775" y="144780"/>
                  </a:lnTo>
                  <a:lnTo>
                    <a:pt x="144780" y="144780"/>
                  </a:lnTo>
                  <a:lnTo>
                    <a:pt x="144780" y="0"/>
                  </a:lnTo>
                  <a:close/>
                </a:path>
              </a:pathLst>
            </a:custGeom>
            <a:solidFill>
              <a:srgbClr val="000000"/>
            </a:solidFill>
          </p:spPr>
          <p:txBody>
            <a:bodyPr/>
            <a:lstStyle/>
            <a:p>
              <a:endParaRPr lang="en-US"/>
            </a:p>
          </p:txBody>
        </p:sp>
      </p:grpSp>
      <p:grpSp>
        <p:nvGrpSpPr>
          <p:cNvPr id="7" name="Group 7"/>
          <p:cNvGrpSpPr/>
          <p:nvPr/>
        </p:nvGrpSpPr>
        <p:grpSpPr>
          <a:xfrm>
            <a:off x="7320770" y="3474414"/>
            <a:ext cx="8523597" cy="4237632"/>
            <a:chOff x="0" y="0"/>
            <a:chExt cx="56165831" cy="27923674"/>
          </a:xfrm>
        </p:grpSpPr>
        <p:sp>
          <p:nvSpPr>
            <p:cNvPr id="8" name="Freeform 8"/>
            <p:cNvSpPr/>
            <p:nvPr/>
          </p:nvSpPr>
          <p:spPr>
            <a:xfrm>
              <a:off x="72390" y="72390"/>
              <a:ext cx="56021048" cy="27778893"/>
            </a:xfrm>
            <a:custGeom>
              <a:avLst/>
              <a:gdLst/>
              <a:ahLst/>
              <a:cxnLst/>
              <a:rect l="l" t="t" r="r" b="b"/>
              <a:pathLst>
                <a:path w="56021048" h="27778893">
                  <a:moveTo>
                    <a:pt x="0" y="0"/>
                  </a:moveTo>
                  <a:lnTo>
                    <a:pt x="56021048" y="0"/>
                  </a:lnTo>
                  <a:lnTo>
                    <a:pt x="56021048" y="27778893"/>
                  </a:lnTo>
                  <a:lnTo>
                    <a:pt x="0" y="27778893"/>
                  </a:lnTo>
                  <a:lnTo>
                    <a:pt x="0" y="0"/>
                  </a:lnTo>
                  <a:close/>
                </a:path>
              </a:pathLst>
            </a:custGeom>
            <a:solidFill>
              <a:srgbClr val="FFFFFF"/>
            </a:solidFill>
          </p:spPr>
          <p:txBody>
            <a:bodyPr/>
            <a:lstStyle/>
            <a:p>
              <a:endParaRPr lang="en-US"/>
            </a:p>
          </p:txBody>
        </p:sp>
        <p:sp>
          <p:nvSpPr>
            <p:cNvPr id="9" name="Freeform 9"/>
            <p:cNvSpPr/>
            <p:nvPr/>
          </p:nvSpPr>
          <p:spPr>
            <a:xfrm>
              <a:off x="0" y="0"/>
              <a:ext cx="56165831" cy="27923672"/>
            </a:xfrm>
            <a:custGeom>
              <a:avLst/>
              <a:gdLst/>
              <a:ahLst/>
              <a:cxnLst/>
              <a:rect l="l" t="t" r="r" b="b"/>
              <a:pathLst>
                <a:path w="56165831" h="27923672">
                  <a:moveTo>
                    <a:pt x="56021052" y="27778894"/>
                  </a:moveTo>
                  <a:lnTo>
                    <a:pt x="56165831" y="27778894"/>
                  </a:lnTo>
                  <a:lnTo>
                    <a:pt x="56165831" y="27923672"/>
                  </a:lnTo>
                  <a:lnTo>
                    <a:pt x="56021052" y="27923672"/>
                  </a:lnTo>
                  <a:lnTo>
                    <a:pt x="56021052" y="27778894"/>
                  </a:lnTo>
                  <a:close/>
                  <a:moveTo>
                    <a:pt x="0" y="144780"/>
                  </a:moveTo>
                  <a:lnTo>
                    <a:pt x="144780" y="144780"/>
                  </a:lnTo>
                  <a:lnTo>
                    <a:pt x="144780" y="27778894"/>
                  </a:lnTo>
                  <a:lnTo>
                    <a:pt x="0" y="27778894"/>
                  </a:lnTo>
                  <a:lnTo>
                    <a:pt x="0" y="144780"/>
                  </a:lnTo>
                  <a:close/>
                  <a:moveTo>
                    <a:pt x="0" y="27778894"/>
                  </a:moveTo>
                  <a:lnTo>
                    <a:pt x="144780" y="27778894"/>
                  </a:lnTo>
                  <a:lnTo>
                    <a:pt x="144780" y="27923672"/>
                  </a:lnTo>
                  <a:lnTo>
                    <a:pt x="0" y="27923672"/>
                  </a:lnTo>
                  <a:lnTo>
                    <a:pt x="0" y="27778894"/>
                  </a:lnTo>
                  <a:close/>
                  <a:moveTo>
                    <a:pt x="56021052" y="144780"/>
                  </a:moveTo>
                  <a:lnTo>
                    <a:pt x="56165831" y="144780"/>
                  </a:lnTo>
                  <a:lnTo>
                    <a:pt x="56165831" y="27778894"/>
                  </a:lnTo>
                  <a:lnTo>
                    <a:pt x="56021052" y="27778894"/>
                  </a:lnTo>
                  <a:lnTo>
                    <a:pt x="56021052" y="144780"/>
                  </a:lnTo>
                  <a:close/>
                  <a:moveTo>
                    <a:pt x="144780" y="27778894"/>
                  </a:moveTo>
                  <a:lnTo>
                    <a:pt x="56021052" y="27778894"/>
                  </a:lnTo>
                  <a:lnTo>
                    <a:pt x="56021052" y="27923672"/>
                  </a:lnTo>
                  <a:lnTo>
                    <a:pt x="144780" y="27923672"/>
                  </a:lnTo>
                  <a:lnTo>
                    <a:pt x="144780" y="27778894"/>
                  </a:lnTo>
                  <a:close/>
                  <a:moveTo>
                    <a:pt x="56021052" y="0"/>
                  </a:moveTo>
                  <a:lnTo>
                    <a:pt x="56165831" y="0"/>
                  </a:lnTo>
                  <a:lnTo>
                    <a:pt x="56165831" y="144780"/>
                  </a:lnTo>
                  <a:lnTo>
                    <a:pt x="56021052" y="144780"/>
                  </a:lnTo>
                  <a:lnTo>
                    <a:pt x="56021052" y="0"/>
                  </a:lnTo>
                  <a:close/>
                  <a:moveTo>
                    <a:pt x="0" y="0"/>
                  </a:moveTo>
                  <a:lnTo>
                    <a:pt x="144780" y="0"/>
                  </a:lnTo>
                  <a:lnTo>
                    <a:pt x="144780" y="144780"/>
                  </a:lnTo>
                  <a:lnTo>
                    <a:pt x="0" y="144780"/>
                  </a:lnTo>
                  <a:lnTo>
                    <a:pt x="0" y="0"/>
                  </a:lnTo>
                  <a:close/>
                  <a:moveTo>
                    <a:pt x="144780" y="0"/>
                  </a:moveTo>
                  <a:lnTo>
                    <a:pt x="56021052" y="0"/>
                  </a:lnTo>
                  <a:lnTo>
                    <a:pt x="56021052" y="144780"/>
                  </a:lnTo>
                  <a:lnTo>
                    <a:pt x="144780" y="144780"/>
                  </a:lnTo>
                  <a:lnTo>
                    <a:pt x="144780" y="0"/>
                  </a:lnTo>
                  <a:close/>
                </a:path>
              </a:pathLst>
            </a:custGeom>
            <a:solidFill>
              <a:srgbClr val="FFFFFF"/>
            </a:solidFill>
          </p:spPr>
          <p:txBody>
            <a:bodyPr/>
            <a:lstStyle/>
            <a:p>
              <a:endParaRPr lang="en-US"/>
            </a:p>
          </p:txBody>
        </p:sp>
      </p:grpSp>
      <p:grpSp>
        <p:nvGrpSpPr>
          <p:cNvPr id="10" name="Group 10"/>
          <p:cNvGrpSpPr/>
          <p:nvPr/>
        </p:nvGrpSpPr>
        <p:grpSpPr>
          <a:xfrm>
            <a:off x="17509420" y="6812470"/>
            <a:ext cx="800012" cy="2964431"/>
            <a:chOff x="0" y="0"/>
            <a:chExt cx="4938343" cy="18298954"/>
          </a:xfrm>
        </p:grpSpPr>
        <p:sp>
          <p:nvSpPr>
            <p:cNvPr id="11" name="Freeform 11"/>
            <p:cNvSpPr/>
            <p:nvPr/>
          </p:nvSpPr>
          <p:spPr>
            <a:xfrm>
              <a:off x="72390" y="72390"/>
              <a:ext cx="4793563" cy="18154173"/>
            </a:xfrm>
            <a:custGeom>
              <a:avLst/>
              <a:gdLst/>
              <a:ahLst/>
              <a:cxnLst/>
              <a:rect l="l" t="t" r="r" b="b"/>
              <a:pathLst>
                <a:path w="4793563" h="18154173">
                  <a:moveTo>
                    <a:pt x="0" y="0"/>
                  </a:moveTo>
                  <a:lnTo>
                    <a:pt x="4793563" y="0"/>
                  </a:lnTo>
                  <a:lnTo>
                    <a:pt x="4793563" y="18154173"/>
                  </a:lnTo>
                  <a:lnTo>
                    <a:pt x="0" y="18154173"/>
                  </a:lnTo>
                  <a:lnTo>
                    <a:pt x="0" y="0"/>
                  </a:lnTo>
                  <a:close/>
                </a:path>
              </a:pathLst>
            </a:custGeom>
            <a:solidFill>
              <a:srgbClr val="3777E4"/>
            </a:solidFill>
          </p:spPr>
          <p:txBody>
            <a:bodyPr/>
            <a:lstStyle/>
            <a:p>
              <a:endParaRPr lang="en-US"/>
            </a:p>
          </p:txBody>
        </p:sp>
        <p:sp>
          <p:nvSpPr>
            <p:cNvPr id="12" name="Freeform 12"/>
            <p:cNvSpPr/>
            <p:nvPr/>
          </p:nvSpPr>
          <p:spPr>
            <a:xfrm>
              <a:off x="0" y="0"/>
              <a:ext cx="4938343" cy="18298954"/>
            </a:xfrm>
            <a:custGeom>
              <a:avLst/>
              <a:gdLst/>
              <a:ahLst/>
              <a:cxnLst/>
              <a:rect l="l" t="t" r="r" b="b"/>
              <a:pathLst>
                <a:path w="4938343" h="18298954">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3777E4"/>
            </a:solidFill>
          </p:spPr>
          <p:txBody>
            <a:bodyPr/>
            <a:lstStyle/>
            <a:p>
              <a:endParaRPr lang="en-US"/>
            </a:p>
          </p:txBody>
        </p:sp>
      </p:grpSp>
      <p:sp>
        <p:nvSpPr>
          <p:cNvPr id="13" name="AutoShape 13"/>
          <p:cNvSpPr/>
          <p:nvPr/>
        </p:nvSpPr>
        <p:spPr>
          <a:xfrm>
            <a:off x="17718317" y="8280398"/>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14" name="AutoShape 14"/>
          <p:cNvSpPr/>
          <p:nvPr/>
        </p:nvSpPr>
        <p:spPr>
          <a:xfrm>
            <a:off x="17718317" y="8154833"/>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15" name="AutoShape 15"/>
          <p:cNvSpPr/>
          <p:nvPr/>
        </p:nvSpPr>
        <p:spPr>
          <a:xfrm>
            <a:off x="17718317" y="8405963"/>
            <a:ext cx="360786" cy="0"/>
          </a:xfrm>
          <a:prstGeom prst="line">
            <a:avLst/>
          </a:prstGeom>
          <a:ln w="28575" cap="rnd">
            <a:solidFill>
              <a:srgbClr val="000000"/>
            </a:solidFill>
            <a:prstDash val="solid"/>
            <a:headEnd type="none" w="sm" len="sm"/>
            <a:tailEnd type="none" w="sm" len="sm"/>
          </a:ln>
        </p:spPr>
        <p:txBody>
          <a:bodyPr/>
          <a:lstStyle/>
          <a:p>
            <a:endParaRPr lang="en-US"/>
          </a:p>
        </p:txBody>
      </p:sp>
      <p:pic>
        <p:nvPicPr>
          <p:cNvPr id="16" name="Picture 16"/>
          <p:cNvPicPr>
            <a:picLocks noChangeAspect="1"/>
          </p:cNvPicPr>
          <p:nvPr/>
        </p:nvPicPr>
        <p:blipFill>
          <a:blip r:embed="rId3"/>
          <a:srcRect/>
          <a:stretch>
            <a:fillRect/>
          </a:stretch>
        </p:blipFill>
        <p:spPr>
          <a:xfrm>
            <a:off x="407785" y="3086720"/>
            <a:ext cx="6490554" cy="4766500"/>
          </a:xfrm>
          <a:prstGeom prst="rect">
            <a:avLst/>
          </a:prstGeom>
        </p:spPr>
      </p:pic>
      <p:sp>
        <p:nvSpPr>
          <p:cNvPr id="17" name="TextBox 17"/>
          <p:cNvSpPr txBox="1"/>
          <p:nvPr/>
        </p:nvSpPr>
        <p:spPr>
          <a:xfrm>
            <a:off x="7945550" y="3846075"/>
            <a:ext cx="7274038" cy="3798570"/>
          </a:xfrm>
          <a:prstGeom prst="rect">
            <a:avLst/>
          </a:prstGeom>
        </p:spPr>
        <p:txBody>
          <a:bodyPr lIns="0" tIns="0" rIns="0" bIns="0" rtlCol="0" anchor="t">
            <a:spAutoFit/>
          </a:bodyPr>
          <a:lstStyle/>
          <a:p>
            <a:pPr>
              <a:lnSpc>
                <a:spcPts val="3779"/>
              </a:lnSpc>
            </a:pPr>
            <a:r>
              <a:rPr lang="en-US" sz="2699">
                <a:solidFill>
                  <a:srgbClr val="000000"/>
                </a:solidFill>
                <a:latin typeface="Fira Code"/>
              </a:rPr>
              <a:t>Text that appears underlined in </a:t>
            </a:r>
            <a:r>
              <a:rPr lang="en-US" sz="2699">
                <a:solidFill>
                  <a:srgbClr val="FF1616"/>
                </a:solidFill>
                <a:latin typeface="Fira Code Bold"/>
              </a:rPr>
              <a:t>red</a:t>
            </a:r>
            <a:r>
              <a:rPr lang="en-US" sz="2699">
                <a:solidFill>
                  <a:srgbClr val="000000"/>
                </a:solidFill>
                <a:latin typeface="Fira Code"/>
              </a:rPr>
              <a:t> has been recognized as a spelling error.</a:t>
            </a:r>
          </a:p>
          <a:p>
            <a:pPr>
              <a:lnSpc>
                <a:spcPts val="3779"/>
              </a:lnSpc>
            </a:pPr>
            <a:endParaRPr lang="en-US" sz="2699">
              <a:solidFill>
                <a:srgbClr val="000000"/>
              </a:solidFill>
              <a:latin typeface="Fira Code"/>
            </a:endParaRPr>
          </a:p>
          <a:p>
            <a:pPr>
              <a:lnSpc>
                <a:spcPts val="3779"/>
              </a:lnSpc>
            </a:pPr>
            <a:r>
              <a:rPr lang="en-US" sz="2699">
                <a:solidFill>
                  <a:srgbClr val="000000"/>
                </a:solidFill>
                <a:latin typeface="Fira Code"/>
              </a:rPr>
              <a:t>Text that appears underlined in </a:t>
            </a:r>
            <a:r>
              <a:rPr lang="en-US" sz="2699">
                <a:solidFill>
                  <a:srgbClr val="3777E4"/>
                </a:solidFill>
                <a:latin typeface="Fira Code Bold"/>
              </a:rPr>
              <a:t>blue</a:t>
            </a:r>
            <a:r>
              <a:rPr lang="en-US" sz="2699">
                <a:solidFill>
                  <a:srgbClr val="000000"/>
                </a:solidFill>
                <a:latin typeface="Fira Code"/>
              </a:rPr>
              <a:t> has been recognizes as use of the wrong word. Right-click to view suggested solutions.</a:t>
            </a:r>
          </a:p>
        </p:txBody>
      </p:sp>
      <p:sp>
        <p:nvSpPr>
          <p:cNvPr id="18" name="TextBox 18"/>
          <p:cNvSpPr txBox="1"/>
          <p:nvPr/>
        </p:nvSpPr>
        <p:spPr>
          <a:xfrm>
            <a:off x="11826258" y="350736"/>
            <a:ext cx="5676018" cy="332740"/>
          </a:xfrm>
          <a:prstGeom prst="rect">
            <a:avLst/>
          </a:prstGeom>
        </p:spPr>
        <p:txBody>
          <a:bodyPr lIns="0" tIns="0" rIns="0" bIns="0" rtlCol="0" anchor="t">
            <a:spAutoFit/>
          </a:bodyPr>
          <a:lstStyle/>
          <a:p>
            <a:pPr algn="r">
              <a:lnSpc>
                <a:spcPts val="2599"/>
              </a:lnSpc>
            </a:pPr>
            <a:r>
              <a:rPr lang="en-US" sz="2599">
                <a:solidFill>
                  <a:srgbClr val="000000"/>
                </a:solidFill>
                <a:latin typeface="Fira Code Bold"/>
              </a:rPr>
              <a:t>RIBBON - PAGE LAYOUT</a:t>
            </a:r>
          </a:p>
        </p:txBody>
      </p:sp>
      <p:sp>
        <p:nvSpPr>
          <p:cNvPr id="19" name="TextBox 19"/>
          <p:cNvSpPr txBox="1"/>
          <p:nvPr/>
        </p:nvSpPr>
        <p:spPr>
          <a:xfrm>
            <a:off x="1028700" y="367563"/>
            <a:ext cx="3064723" cy="299085"/>
          </a:xfrm>
          <a:prstGeom prst="rect">
            <a:avLst/>
          </a:prstGeom>
        </p:spPr>
        <p:txBody>
          <a:bodyPr lIns="0" tIns="0" rIns="0" bIns="0" rtlCol="0" anchor="t">
            <a:spAutoFit/>
          </a:bodyPr>
          <a:lstStyle/>
          <a:p>
            <a:pPr>
              <a:lnSpc>
                <a:spcPts val="2399"/>
              </a:lnSpc>
            </a:pPr>
            <a:r>
              <a:rPr lang="en-US" sz="2399" u="sng">
                <a:solidFill>
                  <a:srgbClr val="000000"/>
                </a:solidFill>
                <a:latin typeface="Roboto Mono Regular"/>
              </a:rPr>
              <a:t>Page 22</a:t>
            </a:r>
          </a:p>
        </p:txBody>
      </p:sp>
      <p:sp>
        <p:nvSpPr>
          <p:cNvPr id="20" name="AutoShape 20"/>
          <p:cNvSpPr/>
          <p:nvPr/>
        </p:nvSpPr>
        <p:spPr>
          <a:xfrm rot="8292374">
            <a:off x="6191317" y="4738291"/>
            <a:ext cx="2009950" cy="0"/>
          </a:xfrm>
          <a:prstGeom prst="line">
            <a:avLst/>
          </a:prstGeom>
          <a:ln w="123825" cap="rnd">
            <a:solidFill>
              <a:srgbClr val="FF1616"/>
            </a:solidFill>
            <a:prstDash val="solid"/>
            <a:headEnd type="none" w="sm" len="sm"/>
            <a:tailEnd type="arrow" w="med" len="sm"/>
          </a:ln>
        </p:spPr>
        <p:txBody>
          <a:bodyPr/>
          <a:lstStyle/>
          <a:p>
            <a:endParaRPr lang="en-US"/>
          </a:p>
        </p:txBody>
      </p:sp>
      <p:sp>
        <p:nvSpPr>
          <p:cNvPr id="21" name="AutoShape 21"/>
          <p:cNvSpPr/>
          <p:nvPr/>
        </p:nvSpPr>
        <p:spPr>
          <a:xfrm rot="8517559">
            <a:off x="6203680" y="6368280"/>
            <a:ext cx="1902700" cy="0"/>
          </a:xfrm>
          <a:prstGeom prst="line">
            <a:avLst/>
          </a:prstGeom>
          <a:ln w="123825" cap="rnd">
            <a:solidFill>
              <a:srgbClr val="3777E4"/>
            </a:solidFill>
            <a:prstDash val="solid"/>
            <a:headEnd type="none" w="sm" len="sm"/>
            <a:tailEnd type="arrow" w="med" len="sm"/>
          </a:ln>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5D6F4"/>
        </a:solidFill>
        <a:effectLst/>
      </p:bgPr>
    </p:bg>
    <p:spTree>
      <p:nvGrpSpPr>
        <p:cNvPr id="1" name=""/>
        <p:cNvGrpSpPr/>
        <p:nvPr/>
      </p:nvGrpSpPr>
      <p:grpSpPr>
        <a:xfrm>
          <a:off x="0" y="0"/>
          <a:ext cx="0" cy="0"/>
          <a:chOff x="0" y="0"/>
          <a:chExt cx="0" cy="0"/>
        </a:xfrm>
      </p:grpSpPr>
      <p:grpSp>
        <p:nvGrpSpPr>
          <p:cNvPr id="2" name="Group 2"/>
          <p:cNvGrpSpPr/>
          <p:nvPr/>
        </p:nvGrpSpPr>
        <p:grpSpPr>
          <a:xfrm>
            <a:off x="10830661" y="2177123"/>
            <a:ext cx="6428639" cy="7467901"/>
            <a:chOff x="0" y="0"/>
            <a:chExt cx="42361211" cy="49209374"/>
          </a:xfrm>
        </p:grpSpPr>
        <p:sp>
          <p:nvSpPr>
            <p:cNvPr id="3" name="Freeform 3"/>
            <p:cNvSpPr/>
            <p:nvPr/>
          </p:nvSpPr>
          <p:spPr>
            <a:xfrm>
              <a:off x="72390" y="72390"/>
              <a:ext cx="42216430" cy="49064595"/>
            </a:xfrm>
            <a:custGeom>
              <a:avLst/>
              <a:gdLst/>
              <a:ahLst/>
              <a:cxnLst/>
              <a:rect l="l" t="t" r="r" b="b"/>
              <a:pathLst>
                <a:path w="42216430" h="49064595">
                  <a:moveTo>
                    <a:pt x="0" y="0"/>
                  </a:moveTo>
                  <a:lnTo>
                    <a:pt x="42216430" y="0"/>
                  </a:lnTo>
                  <a:lnTo>
                    <a:pt x="42216430" y="49064595"/>
                  </a:lnTo>
                  <a:lnTo>
                    <a:pt x="0" y="49064595"/>
                  </a:lnTo>
                  <a:lnTo>
                    <a:pt x="0" y="0"/>
                  </a:lnTo>
                  <a:close/>
                </a:path>
              </a:pathLst>
            </a:custGeom>
            <a:solidFill>
              <a:srgbClr val="3777E4"/>
            </a:solidFill>
          </p:spPr>
          <p:txBody>
            <a:bodyPr/>
            <a:lstStyle/>
            <a:p>
              <a:endParaRPr lang="en-US"/>
            </a:p>
          </p:txBody>
        </p:sp>
        <p:sp>
          <p:nvSpPr>
            <p:cNvPr id="4" name="Freeform 4"/>
            <p:cNvSpPr/>
            <p:nvPr/>
          </p:nvSpPr>
          <p:spPr>
            <a:xfrm>
              <a:off x="0" y="0"/>
              <a:ext cx="42361210" cy="49209375"/>
            </a:xfrm>
            <a:custGeom>
              <a:avLst/>
              <a:gdLst/>
              <a:ahLst/>
              <a:cxnLst/>
              <a:rect l="l" t="t" r="r" b="b"/>
              <a:pathLst>
                <a:path w="42361210" h="49209375">
                  <a:moveTo>
                    <a:pt x="42216431" y="49064593"/>
                  </a:moveTo>
                  <a:lnTo>
                    <a:pt x="42361210" y="49064593"/>
                  </a:lnTo>
                  <a:lnTo>
                    <a:pt x="42361210" y="49209375"/>
                  </a:lnTo>
                  <a:lnTo>
                    <a:pt x="42216431" y="49209375"/>
                  </a:lnTo>
                  <a:lnTo>
                    <a:pt x="42216431" y="49064593"/>
                  </a:lnTo>
                  <a:close/>
                  <a:moveTo>
                    <a:pt x="0" y="144780"/>
                  </a:moveTo>
                  <a:lnTo>
                    <a:pt x="144780" y="144780"/>
                  </a:lnTo>
                  <a:lnTo>
                    <a:pt x="144780" y="49064593"/>
                  </a:lnTo>
                  <a:lnTo>
                    <a:pt x="0" y="49064593"/>
                  </a:lnTo>
                  <a:lnTo>
                    <a:pt x="0" y="144780"/>
                  </a:lnTo>
                  <a:close/>
                  <a:moveTo>
                    <a:pt x="0" y="49064593"/>
                  </a:moveTo>
                  <a:lnTo>
                    <a:pt x="144780" y="49064593"/>
                  </a:lnTo>
                  <a:lnTo>
                    <a:pt x="144780" y="49209375"/>
                  </a:lnTo>
                  <a:lnTo>
                    <a:pt x="0" y="49209375"/>
                  </a:lnTo>
                  <a:lnTo>
                    <a:pt x="0" y="49064593"/>
                  </a:lnTo>
                  <a:close/>
                  <a:moveTo>
                    <a:pt x="42216431" y="144780"/>
                  </a:moveTo>
                  <a:lnTo>
                    <a:pt x="42361210" y="144780"/>
                  </a:lnTo>
                  <a:lnTo>
                    <a:pt x="42361210" y="49064593"/>
                  </a:lnTo>
                  <a:lnTo>
                    <a:pt x="42216431" y="49064593"/>
                  </a:lnTo>
                  <a:lnTo>
                    <a:pt x="42216431" y="144780"/>
                  </a:lnTo>
                  <a:close/>
                  <a:moveTo>
                    <a:pt x="144780" y="49064593"/>
                  </a:moveTo>
                  <a:lnTo>
                    <a:pt x="42216431" y="49064593"/>
                  </a:lnTo>
                  <a:lnTo>
                    <a:pt x="42216431" y="49209375"/>
                  </a:lnTo>
                  <a:lnTo>
                    <a:pt x="144780" y="49209375"/>
                  </a:lnTo>
                  <a:lnTo>
                    <a:pt x="144780" y="49064593"/>
                  </a:lnTo>
                  <a:close/>
                  <a:moveTo>
                    <a:pt x="42216431" y="0"/>
                  </a:moveTo>
                  <a:lnTo>
                    <a:pt x="42361210" y="0"/>
                  </a:lnTo>
                  <a:lnTo>
                    <a:pt x="42361210" y="144780"/>
                  </a:lnTo>
                  <a:lnTo>
                    <a:pt x="42216431" y="144780"/>
                  </a:lnTo>
                  <a:lnTo>
                    <a:pt x="42216431" y="0"/>
                  </a:lnTo>
                  <a:close/>
                  <a:moveTo>
                    <a:pt x="0" y="0"/>
                  </a:moveTo>
                  <a:lnTo>
                    <a:pt x="144780" y="0"/>
                  </a:lnTo>
                  <a:lnTo>
                    <a:pt x="144780" y="144780"/>
                  </a:lnTo>
                  <a:lnTo>
                    <a:pt x="0" y="144780"/>
                  </a:lnTo>
                  <a:lnTo>
                    <a:pt x="0" y="0"/>
                  </a:lnTo>
                  <a:close/>
                  <a:moveTo>
                    <a:pt x="144780" y="0"/>
                  </a:moveTo>
                  <a:lnTo>
                    <a:pt x="42216431" y="0"/>
                  </a:lnTo>
                  <a:lnTo>
                    <a:pt x="42216431" y="144780"/>
                  </a:lnTo>
                  <a:lnTo>
                    <a:pt x="144780" y="144780"/>
                  </a:lnTo>
                  <a:lnTo>
                    <a:pt x="144780" y="0"/>
                  </a:lnTo>
                  <a:close/>
                </a:path>
              </a:pathLst>
            </a:custGeom>
            <a:solidFill>
              <a:srgbClr val="000000"/>
            </a:solidFill>
          </p:spPr>
          <p:txBody>
            <a:bodyPr/>
            <a:lstStyle/>
            <a:p>
              <a:endParaRPr lang="en-US"/>
            </a:p>
          </p:txBody>
        </p:sp>
      </p:grpSp>
      <p:grpSp>
        <p:nvGrpSpPr>
          <p:cNvPr id="5" name="Group 5"/>
          <p:cNvGrpSpPr/>
          <p:nvPr/>
        </p:nvGrpSpPr>
        <p:grpSpPr>
          <a:xfrm>
            <a:off x="10830661" y="2177123"/>
            <a:ext cx="6229253" cy="6977446"/>
            <a:chOff x="0" y="0"/>
            <a:chExt cx="41047361" cy="45977542"/>
          </a:xfrm>
        </p:grpSpPr>
        <p:sp>
          <p:nvSpPr>
            <p:cNvPr id="6" name="Freeform 6"/>
            <p:cNvSpPr/>
            <p:nvPr/>
          </p:nvSpPr>
          <p:spPr>
            <a:xfrm>
              <a:off x="72390" y="72390"/>
              <a:ext cx="40902582" cy="45832761"/>
            </a:xfrm>
            <a:custGeom>
              <a:avLst/>
              <a:gdLst/>
              <a:ahLst/>
              <a:cxnLst/>
              <a:rect l="l" t="t" r="r" b="b"/>
              <a:pathLst>
                <a:path w="40902582" h="45832761">
                  <a:moveTo>
                    <a:pt x="0" y="0"/>
                  </a:moveTo>
                  <a:lnTo>
                    <a:pt x="40902582" y="0"/>
                  </a:lnTo>
                  <a:lnTo>
                    <a:pt x="40902582" y="45832761"/>
                  </a:lnTo>
                  <a:lnTo>
                    <a:pt x="0" y="45832761"/>
                  </a:lnTo>
                  <a:lnTo>
                    <a:pt x="0" y="0"/>
                  </a:lnTo>
                  <a:close/>
                </a:path>
              </a:pathLst>
            </a:custGeom>
            <a:solidFill>
              <a:srgbClr val="FFFFFF"/>
            </a:solidFill>
          </p:spPr>
          <p:txBody>
            <a:bodyPr/>
            <a:lstStyle/>
            <a:p>
              <a:endParaRPr lang="en-US"/>
            </a:p>
          </p:txBody>
        </p:sp>
        <p:sp>
          <p:nvSpPr>
            <p:cNvPr id="7" name="Freeform 7"/>
            <p:cNvSpPr/>
            <p:nvPr/>
          </p:nvSpPr>
          <p:spPr>
            <a:xfrm>
              <a:off x="0" y="0"/>
              <a:ext cx="41047361" cy="45977541"/>
            </a:xfrm>
            <a:custGeom>
              <a:avLst/>
              <a:gdLst/>
              <a:ahLst/>
              <a:cxnLst/>
              <a:rect l="l" t="t" r="r" b="b"/>
              <a:pathLst>
                <a:path w="41047361" h="45977541">
                  <a:moveTo>
                    <a:pt x="40902582" y="45832762"/>
                  </a:moveTo>
                  <a:lnTo>
                    <a:pt x="41047361" y="45832762"/>
                  </a:lnTo>
                  <a:lnTo>
                    <a:pt x="41047361" y="45977541"/>
                  </a:lnTo>
                  <a:lnTo>
                    <a:pt x="40902582" y="45977541"/>
                  </a:lnTo>
                  <a:lnTo>
                    <a:pt x="40902582" y="45832762"/>
                  </a:lnTo>
                  <a:close/>
                  <a:moveTo>
                    <a:pt x="0" y="144780"/>
                  </a:moveTo>
                  <a:lnTo>
                    <a:pt x="144780" y="144780"/>
                  </a:lnTo>
                  <a:lnTo>
                    <a:pt x="144780" y="45832762"/>
                  </a:lnTo>
                  <a:lnTo>
                    <a:pt x="0" y="45832762"/>
                  </a:lnTo>
                  <a:lnTo>
                    <a:pt x="0" y="144780"/>
                  </a:lnTo>
                  <a:close/>
                  <a:moveTo>
                    <a:pt x="0" y="45832762"/>
                  </a:moveTo>
                  <a:lnTo>
                    <a:pt x="144780" y="45832762"/>
                  </a:lnTo>
                  <a:lnTo>
                    <a:pt x="144780" y="45977541"/>
                  </a:lnTo>
                  <a:lnTo>
                    <a:pt x="0" y="45977541"/>
                  </a:lnTo>
                  <a:lnTo>
                    <a:pt x="0" y="45832762"/>
                  </a:lnTo>
                  <a:close/>
                  <a:moveTo>
                    <a:pt x="40902582" y="144780"/>
                  </a:moveTo>
                  <a:lnTo>
                    <a:pt x="41047361" y="144780"/>
                  </a:lnTo>
                  <a:lnTo>
                    <a:pt x="41047361" y="45832762"/>
                  </a:lnTo>
                  <a:lnTo>
                    <a:pt x="40902582" y="45832762"/>
                  </a:lnTo>
                  <a:lnTo>
                    <a:pt x="40902582" y="144780"/>
                  </a:lnTo>
                  <a:close/>
                  <a:moveTo>
                    <a:pt x="144780" y="45832762"/>
                  </a:moveTo>
                  <a:lnTo>
                    <a:pt x="40902582" y="45832762"/>
                  </a:lnTo>
                  <a:lnTo>
                    <a:pt x="40902582" y="45977541"/>
                  </a:lnTo>
                  <a:lnTo>
                    <a:pt x="144780" y="45977541"/>
                  </a:lnTo>
                  <a:lnTo>
                    <a:pt x="144780" y="45832762"/>
                  </a:lnTo>
                  <a:close/>
                  <a:moveTo>
                    <a:pt x="40902582" y="0"/>
                  </a:moveTo>
                  <a:lnTo>
                    <a:pt x="41047361" y="0"/>
                  </a:lnTo>
                  <a:lnTo>
                    <a:pt x="41047361" y="144780"/>
                  </a:lnTo>
                  <a:lnTo>
                    <a:pt x="40902582" y="144780"/>
                  </a:lnTo>
                  <a:lnTo>
                    <a:pt x="40902582" y="0"/>
                  </a:lnTo>
                  <a:close/>
                  <a:moveTo>
                    <a:pt x="0" y="0"/>
                  </a:moveTo>
                  <a:lnTo>
                    <a:pt x="144780" y="0"/>
                  </a:lnTo>
                  <a:lnTo>
                    <a:pt x="144780" y="144780"/>
                  </a:lnTo>
                  <a:lnTo>
                    <a:pt x="0" y="144780"/>
                  </a:lnTo>
                  <a:lnTo>
                    <a:pt x="0" y="0"/>
                  </a:lnTo>
                  <a:close/>
                  <a:moveTo>
                    <a:pt x="144780" y="0"/>
                  </a:moveTo>
                  <a:lnTo>
                    <a:pt x="40902582" y="0"/>
                  </a:lnTo>
                  <a:lnTo>
                    <a:pt x="40902582" y="144780"/>
                  </a:lnTo>
                  <a:lnTo>
                    <a:pt x="144780" y="144780"/>
                  </a:lnTo>
                  <a:lnTo>
                    <a:pt x="144780" y="0"/>
                  </a:lnTo>
                  <a:close/>
                </a:path>
              </a:pathLst>
            </a:custGeom>
            <a:solidFill>
              <a:srgbClr val="000000"/>
            </a:solidFill>
          </p:spPr>
          <p:txBody>
            <a:bodyPr/>
            <a:lstStyle/>
            <a:p>
              <a:endParaRPr lang="en-US"/>
            </a:p>
          </p:txBody>
        </p:sp>
      </p:grpSp>
      <p:sp>
        <p:nvSpPr>
          <p:cNvPr id="8" name="AutoShape 8"/>
          <p:cNvSpPr/>
          <p:nvPr/>
        </p:nvSpPr>
        <p:spPr>
          <a:xfrm>
            <a:off x="0" y="1047750"/>
            <a:ext cx="18288000" cy="0"/>
          </a:xfrm>
          <a:prstGeom prst="line">
            <a:avLst/>
          </a:prstGeom>
          <a:ln w="28575" cap="rnd">
            <a:solidFill>
              <a:srgbClr val="000000"/>
            </a:solidFill>
            <a:prstDash val="solid"/>
            <a:headEnd type="none" w="sm" len="sm"/>
            <a:tailEnd type="none" w="sm" len="sm"/>
          </a:ln>
        </p:spPr>
        <p:txBody>
          <a:bodyPr/>
          <a:lstStyle/>
          <a:p>
            <a:endParaRPr lang="en-US"/>
          </a:p>
        </p:txBody>
      </p:sp>
      <p:sp>
        <p:nvSpPr>
          <p:cNvPr id="9" name="AutoShape 9"/>
          <p:cNvSpPr/>
          <p:nvPr/>
        </p:nvSpPr>
        <p:spPr>
          <a:xfrm rot="5400000">
            <a:off x="12773665" y="5783505"/>
            <a:ext cx="9442934" cy="0"/>
          </a:xfrm>
          <a:prstGeom prst="line">
            <a:avLst/>
          </a:prstGeom>
          <a:ln w="28575" cap="rnd">
            <a:solidFill>
              <a:srgbClr val="000000"/>
            </a:solidFill>
            <a:prstDash val="solid"/>
            <a:headEnd type="none" w="sm" len="sm"/>
            <a:tailEnd type="none" w="sm" len="sm"/>
          </a:ln>
        </p:spPr>
        <p:txBody>
          <a:bodyPr/>
          <a:lstStyle/>
          <a:p>
            <a:endParaRPr lang="en-US"/>
          </a:p>
        </p:txBody>
      </p:sp>
      <p:grpSp>
        <p:nvGrpSpPr>
          <p:cNvPr id="10" name="Group 10"/>
          <p:cNvGrpSpPr/>
          <p:nvPr/>
        </p:nvGrpSpPr>
        <p:grpSpPr>
          <a:xfrm>
            <a:off x="17487988" y="7329595"/>
            <a:ext cx="800012" cy="2964431"/>
            <a:chOff x="0" y="0"/>
            <a:chExt cx="4938343" cy="18298954"/>
          </a:xfrm>
        </p:grpSpPr>
        <p:sp>
          <p:nvSpPr>
            <p:cNvPr id="11" name="Freeform 11"/>
            <p:cNvSpPr/>
            <p:nvPr/>
          </p:nvSpPr>
          <p:spPr>
            <a:xfrm>
              <a:off x="72390" y="72390"/>
              <a:ext cx="4793563" cy="18154173"/>
            </a:xfrm>
            <a:custGeom>
              <a:avLst/>
              <a:gdLst/>
              <a:ahLst/>
              <a:cxnLst/>
              <a:rect l="l" t="t" r="r" b="b"/>
              <a:pathLst>
                <a:path w="4793563" h="18154173">
                  <a:moveTo>
                    <a:pt x="0" y="0"/>
                  </a:moveTo>
                  <a:lnTo>
                    <a:pt x="4793563" y="0"/>
                  </a:lnTo>
                  <a:lnTo>
                    <a:pt x="4793563" y="18154173"/>
                  </a:lnTo>
                  <a:lnTo>
                    <a:pt x="0" y="18154173"/>
                  </a:lnTo>
                  <a:lnTo>
                    <a:pt x="0" y="0"/>
                  </a:lnTo>
                  <a:close/>
                </a:path>
              </a:pathLst>
            </a:custGeom>
            <a:solidFill>
              <a:srgbClr val="3777E4"/>
            </a:solidFill>
          </p:spPr>
          <p:txBody>
            <a:bodyPr/>
            <a:lstStyle/>
            <a:p>
              <a:endParaRPr lang="en-US"/>
            </a:p>
          </p:txBody>
        </p:sp>
        <p:sp>
          <p:nvSpPr>
            <p:cNvPr id="12" name="Freeform 12"/>
            <p:cNvSpPr/>
            <p:nvPr/>
          </p:nvSpPr>
          <p:spPr>
            <a:xfrm>
              <a:off x="0" y="0"/>
              <a:ext cx="4938343" cy="18298954"/>
            </a:xfrm>
            <a:custGeom>
              <a:avLst/>
              <a:gdLst/>
              <a:ahLst/>
              <a:cxnLst/>
              <a:rect l="l" t="t" r="r" b="b"/>
              <a:pathLst>
                <a:path w="4938343" h="18298954">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000000"/>
            </a:solidFill>
          </p:spPr>
          <p:txBody>
            <a:bodyPr/>
            <a:lstStyle/>
            <a:p>
              <a:endParaRPr lang="en-US"/>
            </a:p>
          </p:txBody>
        </p:sp>
      </p:grpSp>
      <p:sp>
        <p:nvSpPr>
          <p:cNvPr id="13" name="AutoShape 13"/>
          <p:cNvSpPr/>
          <p:nvPr/>
        </p:nvSpPr>
        <p:spPr>
          <a:xfrm>
            <a:off x="17707601" y="8773710"/>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14" name="AutoShape 14"/>
          <p:cNvSpPr/>
          <p:nvPr/>
        </p:nvSpPr>
        <p:spPr>
          <a:xfrm>
            <a:off x="17707601" y="8648145"/>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15" name="AutoShape 15"/>
          <p:cNvSpPr/>
          <p:nvPr/>
        </p:nvSpPr>
        <p:spPr>
          <a:xfrm>
            <a:off x="17707601" y="8899276"/>
            <a:ext cx="360786" cy="0"/>
          </a:xfrm>
          <a:prstGeom prst="line">
            <a:avLst/>
          </a:prstGeom>
          <a:ln w="28575" cap="rnd">
            <a:solidFill>
              <a:srgbClr val="000000"/>
            </a:solidFill>
            <a:prstDash val="solid"/>
            <a:headEnd type="none" w="sm" len="sm"/>
            <a:tailEnd type="none" w="sm" len="sm"/>
          </a:ln>
        </p:spPr>
        <p:txBody>
          <a:bodyPr/>
          <a:lstStyle/>
          <a:p>
            <a:endParaRPr lang="en-US"/>
          </a:p>
        </p:txBody>
      </p:sp>
      <p:pic>
        <p:nvPicPr>
          <p:cNvPr id="16" name="Picture 16"/>
          <p:cNvPicPr>
            <a:picLocks noChangeAspect="1"/>
          </p:cNvPicPr>
          <p:nvPr/>
        </p:nvPicPr>
        <p:blipFill>
          <a:blip r:embed="rId3"/>
          <a:srcRect/>
          <a:stretch>
            <a:fillRect/>
          </a:stretch>
        </p:blipFill>
        <p:spPr>
          <a:xfrm>
            <a:off x="533625" y="1172685"/>
            <a:ext cx="2514747" cy="2401905"/>
          </a:xfrm>
          <a:prstGeom prst="rect">
            <a:avLst/>
          </a:prstGeom>
        </p:spPr>
      </p:pic>
      <p:grpSp>
        <p:nvGrpSpPr>
          <p:cNvPr id="17" name="Group 17"/>
          <p:cNvGrpSpPr/>
          <p:nvPr/>
        </p:nvGrpSpPr>
        <p:grpSpPr>
          <a:xfrm>
            <a:off x="609009" y="1529052"/>
            <a:ext cx="839381" cy="648071"/>
            <a:chOff x="0" y="0"/>
            <a:chExt cx="2478869" cy="1913890"/>
          </a:xfrm>
        </p:grpSpPr>
        <p:sp>
          <p:nvSpPr>
            <p:cNvPr id="18" name="Freeform 18"/>
            <p:cNvSpPr/>
            <p:nvPr/>
          </p:nvSpPr>
          <p:spPr>
            <a:xfrm>
              <a:off x="0" y="0"/>
              <a:ext cx="2478869" cy="1913890"/>
            </a:xfrm>
            <a:custGeom>
              <a:avLst/>
              <a:gdLst/>
              <a:ahLst/>
              <a:cxnLst/>
              <a:rect l="l" t="t" r="r" b="b"/>
              <a:pathLst>
                <a:path w="2478869" h="1913890">
                  <a:moveTo>
                    <a:pt x="0" y="0"/>
                  </a:moveTo>
                  <a:lnTo>
                    <a:pt x="0" y="1913890"/>
                  </a:lnTo>
                  <a:lnTo>
                    <a:pt x="2478869" y="1913890"/>
                  </a:lnTo>
                  <a:lnTo>
                    <a:pt x="2478869" y="0"/>
                  </a:lnTo>
                  <a:lnTo>
                    <a:pt x="0" y="0"/>
                  </a:lnTo>
                  <a:close/>
                  <a:moveTo>
                    <a:pt x="2417909" y="1852930"/>
                  </a:moveTo>
                  <a:lnTo>
                    <a:pt x="59690" y="1852930"/>
                  </a:lnTo>
                  <a:lnTo>
                    <a:pt x="59690" y="59690"/>
                  </a:lnTo>
                  <a:lnTo>
                    <a:pt x="2417909" y="59690"/>
                  </a:lnTo>
                  <a:lnTo>
                    <a:pt x="2417909" y="1852930"/>
                  </a:lnTo>
                  <a:close/>
                </a:path>
              </a:pathLst>
            </a:custGeom>
            <a:solidFill>
              <a:srgbClr val="FF1616"/>
            </a:solidFill>
          </p:spPr>
          <p:txBody>
            <a:bodyPr/>
            <a:lstStyle/>
            <a:p>
              <a:endParaRPr lang="en-US"/>
            </a:p>
          </p:txBody>
        </p:sp>
      </p:grpSp>
      <p:sp>
        <p:nvSpPr>
          <p:cNvPr id="19" name="TextBox 19"/>
          <p:cNvSpPr txBox="1"/>
          <p:nvPr/>
        </p:nvSpPr>
        <p:spPr>
          <a:xfrm>
            <a:off x="10830661" y="3170470"/>
            <a:ext cx="5805917" cy="5641341"/>
          </a:xfrm>
          <a:prstGeom prst="rect">
            <a:avLst/>
          </a:prstGeom>
        </p:spPr>
        <p:txBody>
          <a:bodyPr lIns="0" tIns="0" rIns="0" bIns="0" rtlCol="0" anchor="t">
            <a:spAutoFit/>
          </a:bodyPr>
          <a:lstStyle/>
          <a:p>
            <a:pPr marL="626106" lvl="1" indent="-313053">
              <a:lnSpc>
                <a:spcPts val="4059"/>
              </a:lnSpc>
              <a:buFont typeface="Arial"/>
              <a:buChar char="•"/>
            </a:pPr>
            <a:r>
              <a:rPr lang="en-US" sz="2899">
                <a:solidFill>
                  <a:srgbClr val="000000"/>
                </a:solidFill>
                <a:latin typeface="Fira Code"/>
              </a:rPr>
              <a:t>Click on 'File'.</a:t>
            </a:r>
          </a:p>
          <a:p>
            <a:pPr marL="626106" lvl="1" indent="-313053">
              <a:lnSpc>
                <a:spcPts val="4059"/>
              </a:lnSpc>
              <a:buFont typeface="Arial"/>
              <a:buChar char="•"/>
            </a:pPr>
            <a:r>
              <a:rPr lang="en-US" sz="2899">
                <a:solidFill>
                  <a:srgbClr val="000000"/>
                </a:solidFill>
                <a:latin typeface="Fira Code"/>
              </a:rPr>
              <a:t>Click on 'Print'.</a:t>
            </a:r>
          </a:p>
          <a:p>
            <a:pPr marL="626106" lvl="1" indent="-313053">
              <a:lnSpc>
                <a:spcPts val="4059"/>
              </a:lnSpc>
              <a:buFont typeface="Arial"/>
              <a:buChar char="•"/>
            </a:pPr>
            <a:r>
              <a:rPr lang="en-US" sz="2899">
                <a:solidFill>
                  <a:srgbClr val="000000"/>
                </a:solidFill>
                <a:latin typeface="Fira Code"/>
              </a:rPr>
              <a:t>Specify how many copies you would like to print.</a:t>
            </a:r>
          </a:p>
          <a:p>
            <a:pPr marL="626106" lvl="1" indent="-313053">
              <a:lnSpc>
                <a:spcPts val="4059"/>
              </a:lnSpc>
              <a:buFont typeface="Arial"/>
              <a:buChar char="•"/>
            </a:pPr>
            <a:r>
              <a:rPr lang="en-US" sz="2899">
                <a:solidFill>
                  <a:srgbClr val="000000"/>
                </a:solidFill>
                <a:latin typeface="Fira Code"/>
              </a:rPr>
              <a:t>Choose the printer you would like to send it to.</a:t>
            </a:r>
          </a:p>
          <a:p>
            <a:pPr marL="626106" lvl="1" indent="-313053">
              <a:lnSpc>
                <a:spcPts val="4059"/>
              </a:lnSpc>
              <a:buFont typeface="Arial"/>
              <a:buChar char="•"/>
            </a:pPr>
            <a:r>
              <a:rPr lang="en-US" sz="2899">
                <a:solidFill>
                  <a:srgbClr val="000000"/>
                </a:solidFill>
                <a:latin typeface="Fira Code"/>
              </a:rPr>
              <a:t>Specify which pages you would like to print.</a:t>
            </a:r>
          </a:p>
          <a:p>
            <a:pPr marL="626106" lvl="1" indent="-313053">
              <a:lnSpc>
                <a:spcPts val="4059"/>
              </a:lnSpc>
              <a:buFont typeface="Arial"/>
              <a:buChar char="•"/>
            </a:pPr>
            <a:r>
              <a:rPr lang="en-US" sz="2899">
                <a:solidFill>
                  <a:srgbClr val="000000"/>
                </a:solidFill>
                <a:latin typeface="Fira Code"/>
              </a:rPr>
              <a:t>Then, click on 'Print'.</a:t>
            </a:r>
          </a:p>
        </p:txBody>
      </p:sp>
      <p:pic>
        <p:nvPicPr>
          <p:cNvPr id="20" name="Picture 20"/>
          <p:cNvPicPr>
            <a:picLocks noChangeAspect="1"/>
          </p:cNvPicPr>
          <p:nvPr/>
        </p:nvPicPr>
        <p:blipFill>
          <a:blip r:embed="rId4"/>
          <a:srcRect/>
          <a:stretch>
            <a:fillRect/>
          </a:stretch>
        </p:blipFill>
        <p:spPr>
          <a:xfrm>
            <a:off x="2044293" y="1961904"/>
            <a:ext cx="8092981" cy="7898339"/>
          </a:xfrm>
          <a:prstGeom prst="rect">
            <a:avLst/>
          </a:prstGeom>
        </p:spPr>
      </p:pic>
      <p:sp>
        <p:nvSpPr>
          <p:cNvPr id="21" name="TextBox 21"/>
          <p:cNvSpPr txBox="1"/>
          <p:nvPr/>
        </p:nvSpPr>
        <p:spPr>
          <a:xfrm>
            <a:off x="10888263" y="2449645"/>
            <a:ext cx="7552007" cy="497841"/>
          </a:xfrm>
          <a:prstGeom prst="rect">
            <a:avLst/>
          </a:prstGeom>
        </p:spPr>
        <p:txBody>
          <a:bodyPr lIns="0" tIns="0" rIns="0" bIns="0" rtlCol="0" anchor="t">
            <a:spAutoFit/>
          </a:bodyPr>
          <a:lstStyle/>
          <a:p>
            <a:pPr>
              <a:lnSpc>
                <a:spcPts val="4059"/>
              </a:lnSpc>
            </a:pPr>
            <a:r>
              <a:rPr lang="en-US" sz="2899">
                <a:solidFill>
                  <a:srgbClr val="000000"/>
                </a:solidFill>
                <a:latin typeface="Roboto Mono Regular Bold"/>
              </a:rPr>
              <a:t>PRINTING A DOCUMENT</a:t>
            </a:r>
          </a:p>
        </p:txBody>
      </p:sp>
      <p:sp>
        <p:nvSpPr>
          <p:cNvPr id="22" name="TextBox 22"/>
          <p:cNvSpPr txBox="1"/>
          <p:nvPr/>
        </p:nvSpPr>
        <p:spPr>
          <a:xfrm>
            <a:off x="11826258" y="350736"/>
            <a:ext cx="5676018" cy="332740"/>
          </a:xfrm>
          <a:prstGeom prst="rect">
            <a:avLst/>
          </a:prstGeom>
        </p:spPr>
        <p:txBody>
          <a:bodyPr lIns="0" tIns="0" rIns="0" bIns="0" rtlCol="0" anchor="t">
            <a:spAutoFit/>
          </a:bodyPr>
          <a:lstStyle/>
          <a:p>
            <a:pPr algn="r">
              <a:lnSpc>
                <a:spcPts val="2599"/>
              </a:lnSpc>
            </a:pPr>
            <a:r>
              <a:rPr lang="en-US" sz="2599">
                <a:solidFill>
                  <a:srgbClr val="000000"/>
                </a:solidFill>
                <a:latin typeface="Fira Code Bold"/>
              </a:rPr>
              <a:t>ACTIVITY: PRINT DOCUMENTS</a:t>
            </a:r>
          </a:p>
        </p:txBody>
      </p:sp>
      <p:sp>
        <p:nvSpPr>
          <p:cNvPr id="23" name="TextBox 23"/>
          <p:cNvSpPr txBox="1"/>
          <p:nvPr/>
        </p:nvSpPr>
        <p:spPr>
          <a:xfrm>
            <a:off x="1028700" y="367563"/>
            <a:ext cx="3064723" cy="299085"/>
          </a:xfrm>
          <a:prstGeom prst="rect">
            <a:avLst/>
          </a:prstGeom>
        </p:spPr>
        <p:txBody>
          <a:bodyPr lIns="0" tIns="0" rIns="0" bIns="0" rtlCol="0" anchor="t">
            <a:spAutoFit/>
          </a:bodyPr>
          <a:lstStyle/>
          <a:p>
            <a:pPr>
              <a:lnSpc>
                <a:spcPts val="2399"/>
              </a:lnSpc>
            </a:pPr>
            <a:r>
              <a:rPr lang="en-US" sz="2399" u="sng">
                <a:solidFill>
                  <a:srgbClr val="000000"/>
                </a:solidFill>
                <a:latin typeface="Roboto Mono Regular"/>
              </a:rPr>
              <a:t>Page 23</a:t>
            </a:r>
          </a:p>
        </p:txBody>
      </p:sp>
      <p:sp>
        <p:nvSpPr>
          <p:cNvPr id="24" name="TextBox 24"/>
          <p:cNvSpPr txBox="1"/>
          <p:nvPr/>
        </p:nvSpPr>
        <p:spPr>
          <a:xfrm>
            <a:off x="177747" y="1468652"/>
            <a:ext cx="615224" cy="579915"/>
          </a:xfrm>
          <a:prstGeom prst="rect">
            <a:avLst/>
          </a:prstGeom>
        </p:spPr>
        <p:txBody>
          <a:bodyPr lIns="0" tIns="0" rIns="0" bIns="0" rtlCol="0" anchor="t">
            <a:spAutoFit/>
          </a:bodyPr>
          <a:lstStyle/>
          <a:p>
            <a:pPr>
              <a:lnSpc>
                <a:spcPts val="4786"/>
              </a:lnSpc>
            </a:pPr>
            <a:r>
              <a:rPr lang="en-US" sz="3418">
                <a:solidFill>
                  <a:srgbClr val="FF1616"/>
                </a:solidFill>
                <a:latin typeface="Roboto Mono Regular Bold"/>
              </a:rPr>
              <a:t>1.</a:t>
            </a:r>
          </a:p>
        </p:txBody>
      </p:sp>
      <p:grpSp>
        <p:nvGrpSpPr>
          <p:cNvPr id="25" name="Group 25"/>
          <p:cNvGrpSpPr/>
          <p:nvPr/>
        </p:nvGrpSpPr>
        <p:grpSpPr>
          <a:xfrm>
            <a:off x="2222791" y="4979442"/>
            <a:ext cx="676542" cy="522346"/>
            <a:chOff x="0" y="0"/>
            <a:chExt cx="2478869" cy="1913890"/>
          </a:xfrm>
        </p:grpSpPr>
        <p:sp>
          <p:nvSpPr>
            <p:cNvPr id="26" name="Freeform 26"/>
            <p:cNvSpPr/>
            <p:nvPr/>
          </p:nvSpPr>
          <p:spPr>
            <a:xfrm>
              <a:off x="0" y="0"/>
              <a:ext cx="2478869" cy="1913890"/>
            </a:xfrm>
            <a:custGeom>
              <a:avLst/>
              <a:gdLst/>
              <a:ahLst/>
              <a:cxnLst/>
              <a:rect l="l" t="t" r="r" b="b"/>
              <a:pathLst>
                <a:path w="2478869" h="1913890">
                  <a:moveTo>
                    <a:pt x="0" y="0"/>
                  </a:moveTo>
                  <a:lnTo>
                    <a:pt x="0" y="1913890"/>
                  </a:lnTo>
                  <a:lnTo>
                    <a:pt x="2478869" y="1913890"/>
                  </a:lnTo>
                  <a:lnTo>
                    <a:pt x="2478869" y="0"/>
                  </a:lnTo>
                  <a:lnTo>
                    <a:pt x="0" y="0"/>
                  </a:lnTo>
                  <a:close/>
                  <a:moveTo>
                    <a:pt x="2417909" y="1852930"/>
                  </a:moveTo>
                  <a:lnTo>
                    <a:pt x="59690" y="1852930"/>
                  </a:lnTo>
                  <a:lnTo>
                    <a:pt x="59690" y="59690"/>
                  </a:lnTo>
                  <a:lnTo>
                    <a:pt x="2417909" y="59690"/>
                  </a:lnTo>
                  <a:lnTo>
                    <a:pt x="2417909" y="1852930"/>
                  </a:lnTo>
                  <a:close/>
                </a:path>
              </a:pathLst>
            </a:custGeom>
            <a:solidFill>
              <a:srgbClr val="FF1616"/>
            </a:solidFill>
          </p:spPr>
          <p:txBody>
            <a:bodyPr/>
            <a:lstStyle/>
            <a:p>
              <a:endParaRPr lang="en-US"/>
            </a:p>
          </p:txBody>
        </p:sp>
      </p:grpSp>
      <p:sp>
        <p:nvSpPr>
          <p:cNvPr id="27" name="TextBox 27"/>
          <p:cNvSpPr txBox="1"/>
          <p:nvPr/>
        </p:nvSpPr>
        <p:spPr>
          <a:xfrm>
            <a:off x="1607567" y="4921872"/>
            <a:ext cx="615224" cy="579915"/>
          </a:xfrm>
          <a:prstGeom prst="rect">
            <a:avLst/>
          </a:prstGeom>
        </p:spPr>
        <p:txBody>
          <a:bodyPr lIns="0" tIns="0" rIns="0" bIns="0" rtlCol="0" anchor="t">
            <a:spAutoFit/>
          </a:bodyPr>
          <a:lstStyle/>
          <a:p>
            <a:pPr>
              <a:lnSpc>
                <a:spcPts val="4786"/>
              </a:lnSpc>
            </a:pPr>
            <a:r>
              <a:rPr lang="en-US" sz="3418">
                <a:solidFill>
                  <a:srgbClr val="FF1616"/>
                </a:solidFill>
                <a:latin typeface="Roboto Mono Regular Bold"/>
              </a:rPr>
              <a:t>2.</a:t>
            </a:r>
          </a:p>
        </p:txBody>
      </p:sp>
      <p:sp>
        <p:nvSpPr>
          <p:cNvPr id="28" name="TextBox 28"/>
          <p:cNvSpPr txBox="1"/>
          <p:nvPr/>
        </p:nvSpPr>
        <p:spPr>
          <a:xfrm>
            <a:off x="4731868" y="2452669"/>
            <a:ext cx="615224" cy="579915"/>
          </a:xfrm>
          <a:prstGeom prst="rect">
            <a:avLst/>
          </a:prstGeom>
        </p:spPr>
        <p:txBody>
          <a:bodyPr lIns="0" tIns="0" rIns="0" bIns="0" rtlCol="0" anchor="t">
            <a:spAutoFit/>
          </a:bodyPr>
          <a:lstStyle/>
          <a:p>
            <a:pPr>
              <a:lnSpc>
                <a:spcPts val="4786"/>
              </a:lnSpc>
            </a:pPr>
            <a:r>
              <a:rPr lang="en-US" sz="3418">
                <a:solidFill>
                  <a:srgbClr val="FF1616"/>
                </a:solidFill>
                <a:latin typeface="Roboto Mono Regular Bold"/>
              </a:rPr>
              <a:t>3.</a:t>
            </a:r>
          </a:p>
        </p:txBody>
      </p:sp>
      <p:sp>
        <p:nvSpPr>
          <p:cNvPr id="29" name="TextBox 29"/>
          <p:cNvSpPr txBox="1"/>
          <p:nvPr/>
        </p:nvSpPr>
        <p:spPr>
          <a:xfrm>
            <a:off x="3363900" y="4563585"/>
            <a:ext cx="615224" cy="579915"/>
          </a:xfrm>
          <a:prstGeom prst="rect">
            <a:avLst/>
          </a:prstGeom>
        </p:spPr>
        <p:txBody>
          <a:bodyPr lIns="0" tIns="0" rIns="0" bIns="0" rtlCol="0" anchor="t">
            <a:spAutoFit/>
          </a:bodyPr>
          <a:lstStyle/>
          <a:p>
            <a:pPr>
              <a:lnSpc>
                <a:spcPts val="4786"/>
              </a:lnSpc>
            </a:pPr>
            <a:r>
              <a:rPr lang="en-US" sz="3418">
                <a:solidFill>
                  <a:srgbClr val="FF1616"/>
                </a:solidFill>
                <a:latin typeface="Roboto Mono Regular Bold"/>
              </a:rPr>
              <a:t>4.</a:t>
            </a:r>
          </a:p>
        </p:txBody>
      </p:sp>
      <p:sp>
        <p:nvSpPr>
          <p:cNvPr id="30" name="TextBox 30"/>
          <p:cNvSpPr txBox="1"/>
          <p:nvPr/>
        </p:nvSpPr>
        <p:spPr>
          <a:xfrm>
            <a:off x="3363900" y="5696420"/>
            <a:ext cx="615224" cy="579915"/>
          </a:xfrm>
          <a:prstGeom prst="rect">
            <a:avLst/>
          </a:prstGeom>
        </p:spPr>
        <p:txBody>
          <a:bodyPr lIns="0" tIns="0" rIns="0" bIns="0" rtlCol="0" anchor="t">
            <a:spAutoFit/>
          </a:bodyPr>
          <a:lstStyle/>
          <a:p>
            <a:pPr>
              <a:lnSpc>
                <a:spcPts val="4786"/>
              </a:lnSpc>
            </a:pPr>
            <a:r>
              <a:rPr lang="en-US" sz="3418">
                <a:solidFill>
                  <a:srgbClr val="FF1616"/>
                </a:solidFill>
                <a:latin typeface="Roboto Mono Regular Bold"/>
              </a:rPr>
              <a:t>5.</a:t>
            </a:r>
          </a:p>
        </p:txBody>
      </p:sp>
      <p:sp>
        <p:nvSpPr>
          <p:cNvPr id="31" name="TextBox 31"/>
          <p:cNvSpPr txBox="1"/>
          <p:nvPr/>
        </p:nvSpPr>
        <p:spPr>
          <a:xfrm>
            <a:off x="3363900" y="3160945"/>
            <a:ext cx="615224" cy="579915"/>
          </a:xfrm>
          <a:prstGeom prst="rect">
            <a:avLst/>
          </a:prstGeom>
        </p:spPr>
        <p:txBody>
          <a:bodyPr lIns="0" tIns="0" rIns="0" bIns="0" rtlCol="0" anchor="t">
            <a:spAutoFit/>
          </a:bodyPr>
          <a:lstStyle/>
          <a:p>
            <a:pPr>
              <a:lnSpc>
                <a:spcPts val="4786"/>
              </a:lnSpc>
            </a:pPr>
            <a:r>
              <a:rPr lang="en-US" sz="3418">
                <a:solidFill>
                  <a:srgbClr val="FF1616"/>
                </a:solidFill>
                <a:latin typeface="Roboto Mono Regular Bold"/>
              </a:rPr>
              <a:t>6.</a:t>
            </a:r>
          </a:p>
        </p:txBody>
      </p:sp>
      <p:sp>
        <p:nvSpPr>
          <p:cNvPr id="32" name="TextBox 32"/>
          <p:cNvSpPr txBox="1"/>
          <p:nvPr/>
        </p:nvSpPr>
        <p:spPr>
          <a:xfrm>
            <a:off x="8276076" y="3546016"/>
            <a:ext cx="1266155" cy="285433"/>
          </a:xfrm>
          <a:prstGeom prst="rect">
            <a:avLst/>
          </a:prstGeom>
        </p:spPr>
        <p:txBody>
          <a:bodyPr lIns="0" tIns="0" rIns="0" bIns="0" rtlCol="0" anchor="t">
            <a:spAutoFit/>
          </a:bodyPr>
          <a:lstStyle/>
          <a:p>
            <a:pPr algn="ctr">
              <a:lnSpc>
                <a:spcPts val="2379"/>
              </a:lnSpc>
            </a:pPr>
            <a:r>
              <a:rPr lang="en-US" sz="1699">
                <a:solidFill>
                  <a:srgbClr val="000000"/>
                </a:solidFill>
                <a:latin typeface="Open Sans Light"/>
              </a:rPr>
              <a:t>Print Preview</a:t>
            </a:r>
          </a:p>
        </p:txBody>
      </p:sp>
      <p:sp>
        <p:nvSpPr>
          <p:cNvPr id="33" name="TextBox 33"/>
          <p:cNvSpPr txBox="1"/>
          <p:nvPr/>
        </p:nvSpPr>
        <p:spPr>
          <a:xfrm>
            <a:off x="7860023" y="9101296"/>
            <a:ext cx="1682800" cy="285433"/>
          </a:xfrm>
          <a:prstGeom prst="rect">
            <a:avLst/>
          </a:prstGeom>
        </p:spPr>
        <p:txBody>
          <a:bodyPr lIns="0" tIns="0" rIns="0" bIns="0" rtlCol="0" anchor="t">
            <a:spAutoFit/>
          </a:bodyPr>
          <a:lstStyle/>
          <a:p>
            <a:pPr algn="ctr">
              <a:lnSpc>
                <a:spcPts val="2379"/>
              </a:lnSpc>
            </a:pPr>
            <a:r>
              <a:rPr lang="en-US" sz="1699">
                <a:solidFill>
                  <a:srgbClr val="000000"/>
                </a:solidFill>
                <a:latin typeface="Open Sans Light"/>
              </a:rPr>
              <a:t>Number of pages</a:t>
            </a:r>
          </a:p>
        </p:txBody>
      </p:sp>
      <p:grpSp>
        <p:nvGrpSpPr>
          <p:cNvPr id="34" name="Group 34"/>
          <p:cNvGrpSpPr/>
          <p:nvPr/>
        </p:nvGrpSpPr>
        <p:grpSpPr>
          <a:xfrm>
            <a:off x="4731868" y="3180674"/>
            <a:ext cx="1358915" cy="522346"/>
            <a:chOff x="0" y="0"/>
            <a:chExt cx="2478869" cy="952839"/>
          </a:xfrm>
        </p:grpSpPr>
        <p:sp>
          <p:nvSpPr>
            <p:cNvPr id="35" name="Freeform 35"/>
            <p:cNvSpPr/>
            <p:nvPr/>
          </p:nvSpPr>
          <p:spPr>
            <a:xfrm>
              <a:off x="0" y="0"/>
              <a:ext cx="2478869" cy="952839"/>
            </a:xfrm>
            <a:custGeom>
              <a:avLst/>
              <a:gdLst/>
              <a:ahLst/>
              <a:cxnLst/>
              <a:rect l="l" t="t" r="r" b="b"/>
              <a:pathLst>
                <a:path w="2478869" h="952839">
                  <a:moveTo>
                    <a:pt x="0" y="0"/>
                  </a:moveTo>
                  <a:lnTo>
                    <a:pt x="0" y="952839"/>
                  </a:lnTo>
                  <a:lnTo>
                    <a:pt x="2478869" y="952839"/>
                  </a:lnTo>
                  <a:lnTo>
                    <a:pt x="2478869" y="0"/>
                  </a:lnTo>
                  <a:lnTo>
                    <a:pt x="0" y="0"/>
                  </a:lnTo>
                  <a:close/>
                  <a:moveTo>
                    <a:pt x="2417909" y="891879"/>
                  </a:moveTo>
                  <a:lnTo>
                    <a:pt x="59690" y="891879"/>
                  </a:lnTo>
                  <a:lnTo>
                    <a:pt x="59690" y="59690"/>
                  </a:lnTo>
                  <a:lnTo>
                    <a:pt x="2417909" y="59690"/>
                  </a:lnTo>
                  <a:lnTo>
                    <a:pt x="2417909" y="891879"/>
                  </a:lnTo>
                  <a:close/>
                </a:path>
              </a:pathLst>
            </a:custGeom>
            <a:solidFill>
              <a:srgbClr val="FF1616"/>
            </a:solidFill>
          </p:spPr>
          <p:txBody>
            <a:bodyPr/>
            <a:lstStyle/>
            <a:p>
              <a:endParaRPr lang="en-US"/>
            </a:p>
          </p:txBody>
        </p:sp>
      </p:grpSp>
      <p:grpSp>
        <p:nvGrpSpPr>
          <p:cNvPr id="36" name="Group 36"/>
          <p:cNvGrpSpPr/>
          <p:nvPr/>
        </p:nvGrpSpPr>
        <p:grpSpPr>
          <a:xfrm>
            <a:off x="3785812" y="4621154"/>
            <a:ext cx="2304972" cy="525360"/>
            <a:chOff x="0" y="0"/>
            <a:chExt cx="2478869" cy="564995"/>
          </a:xfrm>
        </p:grpSpPr>
        <p:sp>
          <p:nvSpPr>
            <p:cNvPr id="37" name="Freeform 37"/>
            <p:cNvSpPr/>
            <p:nvPr/>
          </p:nvSpPr>
          <p:spPr>
            <a:xfrm>
              <a:off x="0" y="0"/>
              <a:ext cx="2478869" cy="564995"/>
            </a:xfrm>
            <a:custGeom>
              <a:avLst/>
              <a:gdLst/>
              <a:ahLst/>
              <a:cxnLst/>
              <a:rect l="l" t="t" r="r" b="b"/>
              <a:pathLst>
                <a:path w="2478869" h="564995">
                  <a:moveTo>
                    <a:pt x="0" y="0"/>
                  </a:moveTo>
                  <a:lnTo>
                    <a:pt x="0" y="564995"/>
                  </a:lnTo>
                  <a:lnTo>
                    <a:pt x="2478869" y="564995"/>
                  </a:lnTo>
                  <a:lnTo>
                    <a:pt x="2478869" y="0"/>
                  </a:lnTo>
                  <a:lnTo>
                    <a:pt x="0" y="0"/>
                  </a:lnTo>
                  <a:close/>
                  <a:moveTo>
                    <a:pt x="2417909" y="504035"/>
                  </a:moveTo>
                  <a:lnTo>
                    <a:pt x="59690" y="504035"/>
                  </a:lnTo>
                  <a:lnTo>
                    <a:pt x="59690" y="59690"/>
                  </a:lnTo>
                  <a:lnTo>
                    <a:pt x="2417909" y="59690"/>
                  </a:lnTo>
                  <a:lnTo>
                    <a:pt x="2417909" y="504035"/>
                  </a:lnTo>
                  <a:close/>
                </a:path>
              </a:pathLst>
            </a:custGeom>
            <a:solidFill>
              <a:srgbClr val="FF1616"/>
            </a:solidFill>
          </p:spPr>
          <p:txBody>
            <a:bodyPr/>
            <a:lstStyle/>
            <a:p>
              <a:endParaRPr lang="en-US"/>
            </a:p>
          </p:txBody>
        </p:sp>
      </p:grpSp>
      <p:grpSp>
        <p:nvGrpSpPr>
          <p:cNvPr id="38" name="Group 38"/>
          <p:cNvGrpSpPr/>
          <p:nvPr/>
        </p:nvGrpSpPr>
        <p:grpSpPr>
          <a:xfrm>
            <a:off x="3785812" y="5648394"/>
            <a:ext cx="2304972" cy="525360"/>
            <a:chOff x="0" y="0"/>
            <a:chExt cx="2478869" cy="564995"/>
          </a:xfrm>
        </p:grpSpPr>
        <p:sp>
          <p:nvSpPr>
            <p:cNvPr id="39" name="Freeform 39"/>
            <p:cNvSpPr/>
            <p:nvPr/>
          </p:nvSpPr>
          <p:spPr>
            <a:xfrm>
              <a:off x="0" y="0"/>
              <a:ext cx="2478869" cy="564995"/>
            </a:xfrm>
            <a:custGeom>
              <a:avLst/>
              <a:gdLst/>
              <a:ahLst/>
              <a:cxnLst/>
              <a:rect l="l" t="t" r="r" b="b"/>
              <a:pathLst>
                <a:path w="2478869" h="564995">
                  <a:moveTo>
                    <a:pt x="0" y="0"/>
                  </a:moveTo>
                  <a:lnTo>
                    <a:pt x="0" y="564995"/>
                  </a:lnTo>
                  <a:lnTo>
                    <a:pt x="2478869" y="564995"/>
                  </a:lnTo>
                  <a:lnTo>
                    <a:pt x="2478869" y="0"/>
                  </a:lnTo>
                  <a:lnTo>
                    <a:pt x="0" y="0"/>
                  </a:lnTo>
                  <a:close/>
                  <a:moveTo>
                    <a:pt x="2417909" y="504035"/>
                  </a:moveTo>
                  <a:lnTo>
                    <a:pt x="59690" y="504035"/>
                  </a:lnTo>
                  <a:lnTo>
                    <a:pt x="59690" y="59690"/>
                  </a:lnTo>
                  <a:lnTo>
                    <a:pt x="2417909" y="59690"/>
                  </a:lnTo>
                  <a:lnTo>
                    <a:pt x="2417909" y="504035"/>
                  </a:lnTo>
                  <a:close/>
                </a:path>
              </a:pathLst>
            </a:custGeom>
            <a:solidFill>
              <a:srgbClr val="FF1616"/>
            </a:solidFill>
          </p:spPr>
          <p:txBody>
            <a:bodyPr/>
            <a:lstStyle/>
            <a:p>
              <a:endParaRPr lang="en-US"/>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5D6F4"/>
        </a:solidFill>
        <a:effectLst/>
      </p:bgPr>
    </p:bg>
    <p:spTree>
      <p:nvGrpSpPr>
        <p:cNvPr id="1" name=""/>
        <p:cNvGrpSpPr/>
        <p:nvPr/>
      </p:nvGrpSpPr>
      <p:grpSpPr>
        <a:xfrm>
          <a:off x="0" y="0"/>
          <a:ext cx="0" cy="0"/>
          <a:chOff x="0" y="0"/>
          <a:chExt cx="0" cy="0"/>
        </a:xfrm>
      </p:grpSpPr>
      <p:grpSp>
        <p:nvGrpSpPr>
          <p:cNvPr id="2" name="Group 2"/>
          <p:cNvGrpSpPr/>
          <p:nvPr/>
        </p:nvGrpSpPr>
        <p:grpSpPr>
          <a:xfrm>
            <a:off x="1983355" y="562622"/>
            <a:ext cx="10644126" cy="591323"/>
            <a:chOff x="0" y="0"/>
            <a:chExt cx="59157521" cy="3286433"/>
          </a:xfrm>
        </p:grpSpPr>
        <p:sp>
          <p:nvSpPr>
            <p:cNvPr id="3" name="Freeform 3"/>
            <p:cNvSpPr/>
            <p:nvPr/>
          </p:nvSpPr>
          <p:spPr>
            <a:xfrm>
              <a:off x="72390" y="72390"/>
              <a:ext cx="59012741" cy="3141653"/>
            </a:xfrm>
            <a:custGeom>
              <a:avLst/>
              <a:gdLst/>
              <a:ahLst/>
              <a:cxnLst/>
              <a:rect l="l" t="t" r="r" b="b"/>
              <a:pathLst>
                <a:path w="59012741" h="3141653">
                  <a:moveTo>
                    <a:pt x="0" y="0"/>
                  </a:moveTo>
                  <a:lnTo>
                    <a:pt x="59012741" y="0"/>
                  </a:lnTo>
                  <a:lnTo>
                    <a:pt x="59012741" y="3141653"/>
                  </a:lnTo>
                  <a:lnTo>
                    <a:pt x="0" y="3141653"/>
                  </a:lnTo>
                  <a:lnTo>
                    <a:pt x="0" y="0"/>
                  </a:lnTo>
                  <a:close/>
                </a:path>
              </a:pathLst>
            </a:custGeom>
            <a:solidFill>
              <a:srgbClr val="3777E4"/>
            </a:solidFill>
          </p:spPr>
          <p:txBody>
            <a:bodyPr/>
            <a:lstStyle/>
            <a:p>
              <a:endParaRPr lang="en-US"/>
            </a:p>
          </p:txBody>
        </p:sp>
        <p:sp>
          <p:nvSpPr>
            <p:cNvPr id="4" name="Freeform 4"/>
            <p:cNvSpPr/>
            <p:nvPr/>
          </p:nvSpPr>
          <p:spPr>
            <a:xfrm>
              <a:off x="0" y="0"/>
              <a:ext cx="59157518" cy="3286433"/>
            </a:xfrm>
            <a:custGeom>
              <a:avLst/>
              <a:gdLst/>
              <a:ahLst/>
              <a:cxnLst/>
              <a:rect l="l" t="t" r="r" b="b"/>
              <a:pathLst>
                <a:path w="59157518" h="3286433">
                  <a:moveTo>
                    <a:pt x="59012739" y="3141653"/>
                  </a:moveTo>
                  <a:lnTo>
                    <a:pt x="59157518" y="3141653"/>
                  </a:lnTo>
                  <a:lnTo>
                    <a:pt x="59157518" y="3286433"/>
                  </a:lnTo>
                  <a:lnTo>
                    <a:pt x="59012739" y="3286433"/>
                  </a:lnTo>
                  <a:lnTo>
                    <a:pt x="59012739" y="3141653"/>
                  </a:lnTo>
                  <a:close/>
                  <a:moveTo>
                    <a:pt x="0" y="144780"/>
                  </a:moveTo>
                  <a:lnTo>
                    <a:pt x="144780" y="144780"/>
                  </a:lnTo>
                  <a:lnTo>
                    <a:pt x="144780" y="3141653"/>
                  </a:lnTo>
                  <a:lnTo>
                    <a:pt x="0" y="3141653"/>
                  </a:lnTo>
                  <a:lnTo>
                    <a:pt x="0" y="144780"/>
                  </a:lnTo>
                  <a:close/>
                  <a:moveTo>
                    <a:pt x="0" y="3141653"/>
                  </a:moveTo>
                  <a:lnTo>
                    <a:pt x="144780" y="3141653"/>
                  </a:lnTo>
                  <a:lnTo>
                    <a:pt x="144780" y="3286433"/>
                  </a:lnTo>
                  <a:lnTo>
                    <a:pt x="0" y="3286433"/>
                  </a:lnTo>
                  <a:lnTo>
                    <a:pt x="0" y="3141653"/>
                  </a:lnTo>
                  <a:close/>
                  <a:moveTo>
                    <a:pt x="59012739" y="144780"/>
                  </a:moveTo>
                  <a:lnTo>
                    <a:pt x="59157518" y="144780"/>
                  </a:lnTo>
                  <a:lnTo>
                    <a:pt x="59157518" y="3141653"/>
                  </a:lnTo>
                  <a:lnTo>
                    <a:pt x="59012739" y="3141653"/>
                  </a:lnTo>
                  <a:lnTo>
                    <a:pt x="59012739" y="144780"/>
                  </a:lnTo>
                  <a:close/>
                  <a:moveTo>
                    <a:pt x="144780" y="3141653"/>
                  </a:moveTo>
                  <a:lnTo>
                    <a:pt x="59012739" y="3141653"/>
                  </a:lnTo>
                  <a:lnTo>
                    <a:pt x="59012739" y="3286433"/>
                  </a:lnTo>
                  <a:lnTo>
                    <a:pt x="144780" y="3286433"/>
                  </a:lnTo>
                  <a:lnTo>
                    <a:pt x="144780" y="3141653"/>
                  </a:lnTo>
                  <a:close/>
                  <a:moveTo>
                    <a:pt x="59012739" y="0"/>
                  </a:moveTo>
                  <a:lnTo>
                    <a:pt x="59157518" y="0"/>
                  </a:lnTo>
                  <a:lnTo>
                    <a:pt x="59157518" y="144780"/>
                  </a:lnTo>
                  <a:lnTo>
                    <a:pt x="59012739" y="144780"/>
                  </a:lnTo>
                  <a:lnTo>
                    <a:pt x="59012739" y="0"/>
                  </a:lnTo>
                  <a:close/>
                  <a:moveTo>
                    <a:pt x="0" y="0"/>
                  </a:moveTo>
                  <a:lnTo>
                    <a:pt x="144780" y="0"/>
                  </a:lnTo>
                  <a:lnTo>
                    <a:pt x="144780" y="144780"/>
                  </a:lnTo>
                  <a:lnTo>
                    <a:pt x="0" y="144780"/>
                  </a:lnTo>
                  <a:lnTo>
                    <a:pt x="0" y="0"/>
                  </a:lnTo>
                  <a:close/>
                  <a:moveTo>
                    <a:pt x="144780" y="0"/>
                  </a:moveTo>
                  <a:lnTo>
                    <a:pt x="59012739" y="0"/>
                  </a:lnTo>
                  <a:lnTo>
                    <a:pt x="59012739" y="144780"/>
                  </a:lnTo>
                  <a:lnTo>
                    <a:pt x="144780" y="144780"/>
                  </a:lnTo>
                  <a:lnTo>
                    <a:pt x="144780" y="0"/>
                  </a:lnTo>
                  <a:close/>
                </a:path>
              </a:pathLst>
            </a:custGeom>
            <a:solidFill>
              <a:srgbClr val="000000"/>
            </a:solidFill>
          </p:spPr>
          <p:txBody>
            <a:bodyPr/>
            <a:lstStyle/>
            <a:p>
              <a:endParaRPr lang="en-US"/>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1999" y="1700880"/>
            <a:ext cx="6428184" cy="4698418"/>
          </a:xfrm>
          <a:prstGeom prst="rect">
            <a:avLst/>
          </a:prstGeom>
        </p:spPr>
      </p:pic>
      <p:grpSp>
        <p:nvGrpSpPr>
          <p:cNvPr id="6" name="Group 6"/>
          <p:cNvGrpSpPr/>
          <p:nvPr/>
        </p:nvGrpSpPr>
        <p:grpSpPr>
          <a:xfrm>
            <a:off x="1983355" y="1101395"/>
            <a:ext cx="10644126" cy="4106783"/>
            <a:chOff x="0" y="0"/>
            <a:chExt cx="59157521" cy="22824523"/>
          </a:xfrm>
        </p:grpSpPr>
        <p:sp>
          <p:nvSpPr>
            <p:cNvPr id="7" name="Freeform 7"/>
            <p:cNvSpPr/>
            <p:nvPr/>
          </p:nvSpPr>
          <p:spPr>
            <a:xfrm>
              <a:off x="72390" y="72390"/>
              <a:ext cx="59012741" cy="22679742"/>
            </a:xfrm>
            <a:custGeom>
              <a:avLst/>
              <a:gdLst/>
              <a:ahLst/>
              <a:cxnLst/>
              <a:rect l="l" t="t" r="r" b="b"/>
              <a:pathLst>
                <a:path w="59012741" h="22679742">
                  <a:moveTo>
                    <a:pt x="0" y="0"/>
                  </a:moveTo>
                  <a:lnTo>
                    <a:pt x="59012741" y="0"/>
                  </a:lnTo>
                  <a:lnTo>
                    <a:pt x="59012741" y="22679742"/>
                  </a:lnTo>
                  <a:lnTo>
                    <a:pt x="0" y="22679742"/>
                  </a:lnTo>
                  <a:lnTo>
                    <a:pt x="0" y="0"/>
                  </a:lnTo>
                  <a:close/>
                </a:path>
              </a:pathLst>
            </a:custGeom>
            <a:solidFill>
              <a:srgbClr val="FFFFFF"/>
            </a:solidFill>
          </p:spPr>
          <p:txBody>
            <a:bodyPr/>
            <a:lstStyle/>
            <a:p>
              <a:endParaRPr lang="en-US"/>
            </a:p>
          </p:txBody>
        </p:sp>
        <p:sp>
          <p:nvSpPr>
            <p:cNvPr id="8" name="Freeform 8"/>
            <p:cNvSpPr/>
            <p:nvPr/>
          </p:nvSpPr>
          <p:spPr>
            <a:xfrm>
              <a:off x="0" y="0"/>
              <a:ext cx="59157518" cy="22824523"/>
            </a:xfrm>
            <a:custGeom>
              <a:avLst/>
              <a:gdLst/>
              <a:ahLst/>
              <a:cxnLst/>
              <a:rect l="l" t="t" r="r" b="b"/>
              <a:pathLst>
                <a:path w="59157518" h="22824523">
                  <a:moveTo>
                    <a:pt x="59012739" y="22679743"/>
                  </a:moveTo>
                  <a:lnTo>
                    <a:pt x="59157518" y="22679743"/>
                  </a:lnTo>
                  <a:lnTo>
                    <a:pt x="59157518" y="22824523"/>
                  </a:lnTo>
                  <a:lnTo>
                    <a:pt x="59012739" y="22824523"/>
                  </a:lnTo>
                  <a:lnTo>
                    <a:pt x="59012739" y="22679743"/>
                  </a:lnTo>
                  <a:close/>
                  <a:moveTo>
                    <a:pt x="0" y="144780"/>
                  </a:moveTo>
                  <a:lnTo>
                    <a:pt x="144780" y="144780"/>
                  </a:lnTo>
                  <a:lnTo>
                    <a:pt x="144780" y="22679743"/>
                  </a:lnTo>
                  <a:lnTo>
                    <a:pt x="0" y="22679743"/>
                  </a:lnTo>
                  <a:lnTo>
                    <a:pt x="0" y="144780"/>
                  </a:lnTo>
                  <a:close/>
                  <a:moveTo>
                    <a:pt x="0" y="22679743"/>
                  </a:moveTo>
                  <a:lnTo>
                    <a:pt x="144780" y="22679743"/>
                  </a:lnTo>
                  <a:lnTo>
                    <a:pt x="144780" y="22824523"/>
                  </a:lnTo>
                  <a:lnTo>
                    <a:pt x="0" y="22824523"/>
                  </a:lnTo>
                  <a:lnTo>
                    <a:pt x="0" y="22679743"/>
                  </a:lnTo>
                  <a:close/>
                  <a:moveTo>
                    <a:pt x="59012739" y="144780"/>
                  </a:moveTo>
                  <a:lnTo>
                    <a:pt x="59157518" y="144780"/>
                  </a:lnTo>
                  <a:lnTo>
                    <a:pt x="59157518" y="22679743"/>
                  </a:lnTo>
                  <a:lnTo>
                    <a:pt x="59012739" y="22679743"/>
                  </a:lnTo>
                  <a:lnTo>
                    <a:pt x="59012739" y="144780"/>
                  </a:lnTo>
                  <a:close/>
                  <a:moveTo>
                    <a:pt x="144780" y="22679743"/>
                  </a:moveTo>
                  <a:lnTo>
                    <a:pt x="59012739" y="22679743"/>
                  </a:lnTo>
                  <a:lnTo>
                    <a:pt x="59012739" y="22824523"/>
                  </a:lnTo>
                  <a:lnTo>
                    <a:pt x="144780" y="22824523"/>
                  </a:lnTo>
                  <a:lnTo>
                    <a:pt x="144780" y="22679743"/>
                  </a:lnTo>
                  <a:close/>
                  <a:moveTo>
                    <a:pt x="59012739" y="0"/>
                  </a:moveTo>
                  <a:lnTo>
                    <a:pt x="59157518" y="0"/>
                  </a:lnTo>
                  <a:lnTo>
                    <a:pt x="59157518" y="144780"/>
                  </a:lnTo>
                  <a:lnTo>
                    <a:pt x="59012739" y="144780"/>
                  </a:lnTo>
                  <a:lnTo>
                    <a:pt x="59012739" y="0"/>
                  </a:lnTo>
                  <a:close/>
                  <a:moveTo>
                    <a:pt x="0" y="0"/>
                  </a:moveTo>
                  <a:lnTo>
                    <a:pt x="144780" y="0"/>
                  </a:lnTo>
                  <a:lnTo>
                    <a:pt x="144780" y="144780"/>
                  </a:lnTo>
                  <a:lnTo>
                    <a:pt x="0" y="144780"/>
                  </a:lnTo>
                  <a:lnTo>
                    <a:pt x="0" y="0"/>
                  </a:lnTo>
                  <a:close/>
                  <a:moveTo>
                    <a:pt x="144780" y="0"/>
                  </a:moveTo>
                  <a:lnTo>
                    <a:pt x="59012739" y="0"/>
                  </a:lnTo>
                  <a:lnTo>
                    <a:pt x="59012739" y="144780"/>
                  </a:lnTo>
                  <a:lnTo>
                    <a:pt x="144780" y="144780"/>
                  </a:lnTo>
                  <a:lnTo>
                    <a:pt x="144780" y="0"/>
                  </a:lnTo>
                  <a:close/>
                </a:path>
              </a:pathLst>
            </a:custGeom>
            <a:solidFill>
              <a:srgbClr val="000000"/>
            </a:solidFill>
          </p:spPr>
          <p:txBody>
            <a:bodyPr/>
            <a:lstStyle/>
            <a:p>
              <a:endParaRPr lang="en-US"/>
            </a:p>
          </p:txBody>
        </p:sp>
      </p:grpSp>
      <p:sp>
        <p:nvSpPr>
          <p:cNvPr id="9" name="TextBox 9"/>
          <p:cNvSpPr txBox="1"/>
          <p:nvPr/>
        </p:nvSpPr>
        <p:spPr>
          <a:xfrm>
            <a:off x="2421094" y="2446449"/>
            <a:ext cx="9768649" cy="1114425"/>
          </a:xfrm>
          <a:prstGeom prst="rect">
            <a:avLst/>
          </a:prstGeom>
        </p:spPr>
        <p:txBody>
          <a:bodyPr lIns="0" tIns="0" rIns="0" bIns="0" rtlCol="0" anchor="t">
            <a:spAutoFit/>
          </a:bodyPr>
          <a:lstStyle/>
          <a:p>
            <a:pPr marL="0" lvl="0" indent="0" algn="ctr">
              <a:lnSpc>
                <a:spcPts val="8100"/>
              </a:lnSpc>
            </a:pPr>
            <a:r>
              <a:rPr lang="en-US" sz="9000">
                <a:solidFill>
                  <a:srgbClr val="000000"/>
                </a:solidFill>
                <a:latin typeface="Poppins Bold"/>
              </a:rPr>
              <a:t>Additional</a:t>
            </a:r>
          </a:p>
        </p:txBody>
      </p:sp>
      <p:sp>
        <p:nvSpPr>
          <p:cNvPr id="10" name="TextBox 10"/>
          <p:cNvSpPr txBox="1"/>
          <p:nvPr/>
        </p:nvSpPr>
        <p:spPr>
          <a:xfrm>
            <a:off x="456707" y="3684699"/>
            <a:ext cx="12874802" cy="871208"/>
          </a:xfrm>
          <a:prstGeom prst="rect">
            <a:avLst/>
          </a:prstGeom>
        </p:spPr>
        <p:txBody>
          <a:bodyPr lIns="0" tIns="0" rIns="0" bIns="0" rtlCol="0" anchor="t">
            <a:spAutoFit/>
          </a:bodyPr>
          <a:lstStyle/>
          <a:p>
            <a:pPr marL="0" lvl="0" indent="0" algn="ctr">
              <a:lnSpc>
                <a:spcPts val="6549"/>
              </a:lnSpc>
              <a:spcBef>
                <a:spcPct val="0"/>
              </a:spcBef>
            </a:pPr>
            <a:r>
              <a:rPr lang="en-US" sz="6549">
                <a:solidFill>
                  <a:srgbClr val="000000"/>
                </a:solidFill>
                <a:latin typeface="JetBrains Mono Bold"/>
              </a:rPr>
              <a:t>library resources</a:t>
            </a:r>
          </a:p>
        </p:txBody>
      </p:sp>
      <p:sp>
        <p:nvSpPr>
          <p:cNvPr id="11" name="TextBox 11"/>
          <p:cNvSpPr txBox="1"/>
          <p:nvPr/>
        </p:nvSpPr>
        <p:spPr>
          <a:xfrm>
            <a:off x="5012182" y="7812307"/>
            <a:ext cx="9147538" cy="1056334"/>
          </a:xfrm>
          <a:prstGeom prst="rect">
            <a:avLst/>
          </a:prstGeom>
        </p:spPr>
        <p:txBody>
          <a:bodyPr lIns="0" tIns="0" rIns="0" bIns="0" rtlCol="0" anchor="t">
            <a:spAutoFit/>
          </a:bodyPr>
          <a:lstStyle/>
          <a:p>
            <a:pPr algn="ctr">
              <a:lnSpc>
                <a:spcPts val="4053"/>
              </a:lnSpc>
            </a:pPr>
            <a:r>
              <a:rPr lang="en-US" sz="4053">
                <a:solidFill>
                  <a:srgbClr val="000000"/>
                </a:solidFill>
                <a:latin typeface="JetBrains Mono Bold"/>
              </a:rPr>
              <a:t>Computer Skills Center </a:t>
            </a:r>
          </a:p>
          <a:p>
            <a:pPr marL="0" lvl="0" indent="0" algn="ctr">
              <a:lnSpc>
                <a:spcPts val="4053"/>
              </a:lnSpc>
              <a:spcBef>
                <a:spcPct val="0"/>
              </a:spcBef>
            </a:pPr>
            <a:r>
              <a:rPr lang="en-US" sz="4053">
                <a:solidFill>
                  <a:srgbClr val="000000"/>
                </a:solidFill>
                <a:latin typeface="JetBrains Mono Bold"/>
              </a:rPr>
              <a:t>from LearningExpress Library</a:t>
            </a:r>
          </a:p>
        </p:txBody>
      </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158209" y="-883486"/>
            <a:ext cx="6091808" cy="6091808"/>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094028" y="1028700"/>
            <a:ext cx="1149073" cy="1004003"/>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094028" y="2752959"/>
            <a:ext cx="1149073" cy="923567"/>
          </a:xfrm>
          <a:prstGeom prst="rect">
            <a:avLst/>
          </a:prstGeom>
        </p:spPr>
      </p:pic>
      <p:sp>
        <p:nvSpPr>
          <p:cNvPr id="15" name="TextBox 15"/>
          <p:cNvSpPr txBox="1"/>
          <p:nvPr/>
        </p:nvSpPr>
        <p:spPr>
          <a:xfrm>
            <a:off x="5840394" y="9485015"/>
            <a:ext cx="7491114" cy="541546"/>
          </a:xfrm>
          <a:prstGeom prst="rect">
            <a:avLst/>
          </a:prstGeom>
        </p:spPr>
        <p:txBody>
          <a:bodyPr lIns="0" tIns="0" rIns="0" bIns="0" rtlCol="0" anchor="t">
            <a:spAutoFit/>
          </a:bodyPr>
          <a:lstStyle/>
          <a:p>
            <a:pPr marL="0" lvl="0" indent="0" algn="ctr">
              <a:lnSpc>
                <a:spcPts val="4053"/>
              </a:lnSpc>
              <a:spcBef>
                <a:spcPct val="0"/>
              </a:spcBef>
            </a:pPr>
            <a:r>
              <a:rPr lang="en-US" sz="4053">
                <a:solidFill>
                  <a:srgbClr val="000000"/>
                </a:solidFill>
                <a:latin typeface="JetBrains Mono Bold"/>
              </a:rPr>
              <a:t>GCFLearnFree.org</a:t>
            </a:r>
          </a:p>
        </p:txBody>
      </p:sp>
      <p:sp>
        <p:nvSpPr>
          <p:cNvPr id="16" name="TextBox 16"/>
          <p:cNvSpPr txBox="1"/>
          <p:nvPr/>
        </p:nvSpPr>
        <p:spPr>
          <a:xfrm>
            <a:off x="4242792" y="6748259"/>
            <a:ext cx="10686319" cy="541546"/>
          </a:xfrm>
          <a:prstGeom prst="rect">
            <a:avLst/>
          </a:prstGeom>
        </p:spPr>
        <p:txBody>
          <a:bodyPr lIns="0" tIns="0" rIns="0" bIns="0" rtlCol="0" anchor="t">
            <a:spAutoFit/>
          </a:bodyPr>
          <a:lstStyle/>
          <a:p>
            <a:pPr marL="0" lvl="0" indent="0" algn="ctr">
              <a:lnSpc>
                <a:spcPts val="4053"/>
              </a:lnSpc>
              <a:spcBef>
                <a:spcPct val="0"/>
              </a:spcBef>
            </a:pPr>
            <a:r>
              <a:rPr lang="en-US" sz="4053">
                <a:solidFill>
                  <a:srgbClr val="000000"/>
                </a:solidFill>
                <a:latin typeface="JetBrains Mono Bold"/>
              </a:rPr>
              <a:t>Brainfuse Adult Learning Center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5D6F4"/>
        </a:solidFill>
        <a:effectLst/>
      </p:bgPr>
    </p:bg>
    <p:spTree>
      <p:nvGrpSpPr>
        <p:cNvPr id="1" name=""/>
        <p:cNvGrpSpPr/>
        <p:nvPr/>
      </p:nvGrpSpPr>
      <p:grpSpPr>
        <a:xfrm>
          <a:off x="0" y="0"/>
          <a:ext cx="0" cy="0"/>
          <a:chOff x="0" y="0"/>
          <a:chExt cx="0" cy="0"/>
        </a:xfrm>
      </p:grpSpPr>
      <p:grpSp>
        <p:nvGrpSpPr>
          <p:cNvPr id="2" name="Group 2"/>
          <p:cNvGrpSpPr/>
          <p:nvPr/>
        </p:nvGrpSpPr>
        <p:grpSpPr>
          <a:xfrm>
            <a:off x="1810056" y="1614702"/>
            <a:ext cx="10644126" cy="591323"/>
            <a:chOff x="0" y="0"/>
            <a:chExt cx="59157521" cy="3286433"/>
          </a:xfrm>
        </p:grpSpPr>
        <p:sp>
          <p:nvSpPr>
            <p:cNvPr id="3" name="Freeform 3"/>
            <p:cNvSpPr/>
            <p:nvPr/>
          </p:nvSpPr>
          <p:spPr>
            <a:xfrm>
              <a:off x="72390" y="72390"/>
              <a:ext cx="59012741" cy="3141653"/>
            </a:xfrm>
            <a:custGeom>
              <a:avLst/>
              <a:gdLst/>
              <a:ahLst/>
              <a:cxnLst/>
              <a:rect l="l" t="t" r="r" b="b"/>
              <a:pathLst>
                <a:path w="59012741" h="3141653">
                  <a:moveTo>
                    <a:pt x="0" y="0"/>
                  </a:moveTo>
                  <a:lnTo>
                    <a:pt x="59012741" y="0"/>
                  </a:lnTo>
                  <a:lnTo>
                    <a:pt x="59012741" y="3141653"/>
                  </a:lnTo>
                  <a:lnTo>
                    <a:pt x="0" y="3141653"/>
                  </a:lnTo>
                  <a:lnTo>
                    <a:pt x="0" y="0"/>
                  </a:lnTo>
                  <a:close/>
                </a:path>
              </a:pathLst>
            </a:custGeom>
            <a:solidFill>
              <a:srgbClr val="3777E4"/>
            </a:solidFill>
          </p:spPr>
          <p:txBody>
            <a:bodyPr/>
            <a:lstStyle/>
            <a:p>
              <a:endParaRPr lang="en-US"/>
            </a:p>
          </p:txBody>
        </p:sp>
        <p:sp>
          <p:nvSpPr>
            <p:cNvPr id="4" name="Freeform 4"/>
            <p:cNvSpPr/>
            <p:nvPr/>
          </p:nvSpPr>
          <p:spPr>
            <a:xfrm>
              <a:off x="0" y="0"/>
              <a:ext cx="59157518" cy="3286433"/>
            </a:xfrm>
            <a:custGeom>
              <a:avLst/>
              <a:gdLst/>
              <a:ahLst/>
              <a:cxnLst/>
              <a:rect l="l" t="t" r="r" b="b"/>
              <a:pathLst>
                <a:path w="59157518" h="3286433">
                  <a:moveTo>
                    <a:pt x="59012739" y="3141653"/>
                  </a:moveTo>
                  <a:lnTo>
                    <a:pt x="59157518" y="3141653"/>
                  </a:lnTo>
                  <a:lnTo>
                    <a:pt x="59157518" y="3286433"/>
                  </a:lnTo>
                  <a:lnTo>
                    <a:pt x="59012739" y="3286433"/>
                  </a:lnTo>
                  <a:lnTo>
                    <a:pt x="59012739" y="3141653"/>
                  </a:lnTo>
                  <a:close/>
                  <a:moveTo>
                    <a:pt x="0" y="144780"/>
                  </a:moveTo>
                  <a:lnTo>
                    <a:pt x="144780" y="144780"/>
                  </a:lnTo>
                  <a:lnTo>
                    <a:pt x="144780" y="3141653"/>
                  </a:lnTo>
                  <a:lnTo>
                    <a:pt x="0" y="3141653"/>
                  </a:lnTo>
                  <a:lnTo>
                    <a:pt x="0" y="144780"/>
                  </a:lnTo>
                  <a:close/>
                  <a:moveTo>
                    <a:pt x="0" y="3141653"/>
                  </a:moveTo>
                  <a:lnTo>
                    <a:pt x="144780" y="3141653"/>
                  </a:lnTo>
                  <a:lnTo>
                    <a:pt x="144780" y="3286433"/>
                  </a:lnTo>
                  <a:lnTo>
                    <a:pt x="0" y="3286433"/>
                  </a:lnTo>
                  <a:lnTo>
                    <a:pt x="0" y="3141653"/>
                  </a:lnTo>
                  <a:close/>
                  <a:moveTo>
                    <a:pt x="59012739" y="144780"/>
                  </a:moveTo>
                  <a:lnTo>
                    <a:pt x="59157518" y="144780"/>
                  </a:lnTo>
                  <a:lnTo>
                    <a:pt x="59157518" y="3141653"/>
                  </a:lnTo>
                  <a:lnTo>
                    <a:pt x="59012739" y="3141653"/>
                  </a:lnTo>
                  <a:lnTo>
                    <a:pt x="59012739" y="144780"/>
                  </a:lnTo>
                  <a:close/>
                  <a:moveTo>
                    <a:pt x="144780" y="3141653"/>
                  </a:moveTo>
                  <a:lnTo>
                    <a:pt x="59012739" y="3141653"/>
                  </a:lnTo>
                  <a:lnTo>
                    <a:pt x="59012739" y="3286433"/>
                  </a:lnTo>
                  <a:lnTo>
                    <a:pt x="144780" y="3286433"/>
                  </a:lnTo>
                  <a:lnTo>
                    <a:pt x="144780" y="3141653"/>
                  </a:lnTo>
                  <a:close/>
                  <a:moveTo>
                    <a:pt x="59012739" y="0"/>
                  </a:moveTo>
                  <a:lnTo>
                    <a:pt x="59157518" y="0"/>
                  </a:lnTo>
                  <a:lnTo>
                    <a:pt x="59157518" y="144780"/>
                  </a:lnTo>
                  <a:lnTo>
                    <a:pt x="59012739" y="144780"/>
                  </a:lnTo>
                  <a:lnTo>
                    <a:pt x="59012739" y="0"/>
                  </a:lnTo>
                  <a:close/>
                  <a:moveTo>
                    <a:pt x="0" y="0"/>
                  </a:moveTo>
                  <a:lnTo>
                    <a:pt x="144780" y="0"/>
                  </a:lnTo>
                  <a:lnTo>
                    <a:pt x="144780" y="144780"/>
                  </a:lnTo>
                  <a:lnTo>
                    <a:pt x="0" y="144780"/>
                  </a:lnTo>
                  <a:lnTo>
                    <a:pt x="0" y="0"/>
                  </a:lnTo>
                  <a:close/>
                  <a:moveTo>
                    <a:pt x="144780" y="0"/>
                  </a:moveTo>
                  <a:lnTo>
                    <a:pt x="59012739" y="0"/>
                  </a:lnTo>
                  <a:lnTo>
                    <a:pt x="59012739" y="144780"/>
                  </a:lnTo>
                  <a:lnTo>
                    <a:pt x="144780" y="144780"/>
                  </a:lnTo>
                  <a:lnTo>
                    <a:pt x="144780" y="0"/>
                  </a:lnTo>
                  <a:close/>
                </a:path>
              </a:pathLst>
            </a:custGeom>
            <a:solidFill>
              <a:srgbClr val="000000"/>
            </a:solidFill>
          </p:spPr>
          <p:txBody>
            <a:bodyPr/>
            <a:lstStyle/>
            <a:p>
              <a:endParaRPr lang="en-US"/>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2752959"/>
            <a:ext cx="6428184" cy="4698418"/>
          </a:xfrm>
          <a:prstGeom prst="rect">
            <a:avLst/>
          </a:prstGeom>
        </p:spPr>
      </p:pic>
      <p:grpSp>
        <p:nvGrpSpPr>
          <p:cNvPr id="6" name="Group 6"/>
          <p:cNvGrpSpPr/>
          <p:nvPr/>
        </p:nvGrpSpPr>
        <p:grpSpPr>
          <a:xfrm>
            <a:off x="1810056" y="2153475"/>
            <a:ext cx="10644126" cy="4106783"/>
            <a:chOff x="0" y="0"/>
            <a:chExt cx="59157521" cy="22824523"/>
          </a:xfrm>
        </p:grpSpPr>
        <p:sp>
          <p:nvSpPr>
            <p:cNvPr id="7" name="Freeform 7"/>
            <p:cNvSpPr/>
            <p:nvPr/>
          </p:nvSpPr>
          <p:spPr>
            <a:xfrm>
              <a:off x="72390" y="72390"/>
              <a:ext cx="59012741" cy="22679742"/>
            </a:xfrm>
            <a:custGeom>
              <a:avLst/>
              <a:gdLst/>
              <a:ahLst/>
              <a:cxnLst/>
              <a:rect l="l" t="t" r="r" b="b"/>
              <a:pathLst>
                <a:path w="59012741" h="22679742">
                  <a:moveTo>
                    <a:pt x="0" y="0"/>
                  </a:moveTo>
                  <a:lnTo>
                    <a:pt x="59012741" y="0"/>
                  </a:lnTo>
                  <a:lnTo>
                    <a:pt x="59012741" y="22679742"/>
                  </a:lnTo>
                  <a:lnTo>
                    <a:pt x="0" y="22679742"/>
                  </a:lnTo>
                  <a:lnTo>
                    <a:pt x="0" y="0"/>
                  </a:lnTo>
                  <a:close/>
                </a:path>
              </a:pathLst>
            </a:custGeom>
            <a:solidFill>
              <a:srgbClr val="FFFFFF"/>
            </a:solidFill>
          </p:spPr>
          <p:txBody>
            <a:bodyPr/>
            <a:lstStyle/>
            <a:p>
              <a:endParaRPr lang="en-US"/>
            </a:p>
          </p:txBody>
        </p:sp>
        <p:sp>
          <p:nvSpPr>
            <p:cNvPr id="8" name="Freeform 8"/>
            <p:cNvSpPr/>
            <p:nvPr/>
          </p:nvSpPr>
          <p:spPr>
            <a:xfrm>
              <a:off x="0" y="0"/>
              <a:ext cx="59157518" cy="22824523"/>
            </a:xfrm>
            <a:custGeom>
              <a:avLst/>
              <a:gdLst/>
              <a:ahLst/>
              <a:cxnLst/>
              <a:rect l="l" t="t" r="r" b="b"/>
              <a:pathLst>
                <a:path w="59157518" h="22824523">
                  <a:moveTo>
                    <a:pt x="59012739" y="22679743"/>
                  </a:moveTo>
                  <a:lnTo>
                    <a:pt x="59157518" y="22679743"/>
                  </a:lnTo>
                  <a:lnTo>
                    <a:pt x="59157518" y="22824523"/>
                  </a:lnTo>
                  <a:lnTo>
                    <a:pt x="59012739" y="22824523"/>
                  </a:lnTo>
                  <a:lnTo>
                    <a:pt x="59012739" y="22679743"/>
                  </a:lnTo>
                  <a:close/>
                  <a:moveTo>
                    <a:pt x="0" y="144780"/>
                  </a:moveTo>
                  <a:lnTo>
                    <a:pt x="144780" y="144780"/>
                  </a:lnTo>
                  <a:lnTo>
                    <a:pt x="144780" y="22679743"/>
                  </a:lnTo>
                  <a:lnTo>
                    <a:pt x="0" y="22679743"/>
                  </a:lnTo>
                  <a:lnTo>
                    <a:pt x="0" y="144780"/>
                  </a:lnTo>
                  <a:close/>
                  <a:moveTo>
                    <a:pt x="0" y="22679743"/>
                  </a:moveTo>
                  <a:lnTo>
                    <a:pt x="144780" y="22679743"/>
                  </a:lnTo>
                  <a:lnTo>
                    <a:pt x="144780" y="22824523"/>
                  </a:lnTo>
                  <a:lnTo>
                    <a:pt x="0" y="22824523"/>
                  </a:lnTo>
                  <a:lnTo>
                    <a:pt x="0" y="22679743"/>
                  </a:lnTo>
                  <a:close/>
                  <a:moveTo>
                    <a:pt x="59012739" y="144780"/>
                  </a:moveTo>
                  <a:lnTo>
                    <a:pt x="59157518" y="144780"/>
                  </a:lnTo>
                  <a:lnTo>
                    <a:pt x="59157518" y="22679743"/>
                  </a:lnTo>
                  <a:lnTo>
                    <a:pt x="59012739" y="22679743"/>
                  </a:lnTo>
                  <a:lnTo>
                    <a:pt x="59012739" y="144780"/>
                  </a:lnTo>
                  <a:close/>
                  <a:moveTo>
                    <a:pt x="144780" y="22679743"/>
                  </a:moveTo>
                  <a:lnTo>
                    <a:pt x="59012739" y="22679743"/>
                  </a:lnTo>
                  <a:lnTo>
                    <a:pt x="59012739" y="22824523"/>
                  </a:lnTo>
                  <a:lnTo>
                    <a:pt x="144780" y="22824523"/>
                  </a:lnTo>
                  <a:lnTo>
                    <a:pt x="144780" y="22679743"/>
                  </a:lnTo>
                  <a:close/>
                  <a:moveTo>
                    <a:pt x="59012739" y="0"/>
                  </a:moveTo>
                  <a:lnTo>
                    <a:pt x="59157518" y="0"/>
                  </a:lnTo>
                  <a:lnTo>
                    <a:pt x="59157518" y="144780"/>
                  </a:lnTo>
                  <a:lnTo>
                    <a:pt x="59012739" y="144780"/>
                  </a:lnTo>
                  <a:lnTo>
                    <a:pt x="59012739" y="0"/>
                  </a:lnTo>
                  <a:close/>
                  <a:moveTo>
                    <a:pt x="0" y="0"/>
                  </a:moveTo>
                  <a:lnTo>
                    <a:pt x="144780" y="0"/>
                  </a:lnTo>
                  <a:lnTo>
                    <a:pt x="144780" y="144780"/>
                  </a:lnTo>
                  <a:lnTo>
                    <a:pt x="0" y="144780"/>
                  </a:lnTo>
                  <a:lnTo>
                    <a:pt x="0" y="0"/>
                  </a:lnTo>
                  <a:close/>
                  <a:moveTo>
                    <a:pt x="144780" y="0"/>
                  </a:moveTo>
                  <a:lnTo>
                    <a:pt x="59012739" y="0"/>
                  </a:lnTo>
                  <a:lnTo>
                    <a:pt x="59012739" y="144780"/>
                  </a:lnTo>
                  <a:lnTo>
                    <a:pt x="144780" y="144780"/>
                  </a:lnTo>
                  <a:lnTo>
                    <a:pt x="144780" y="0"/>
                  </a:lnTo>
                  <a:close/>
                </a:path>
              </a:pathLst>
            </a:custGeom>
            <a:solidFill>
              <a:srgbClr val="000000"/>
            </a:solidFill>
          </p:spPr>
          <p:txBody>
            <a:bodyPr/>
            <a:lstStyle/>
            <a:p>
              <a:endParaRPr lang="en-US"/>
            </a:p>
          </p:txBody>
        </p:sp>
      </p:grpSp>
      <p:sp>
        <p:nvSpPr>
          <p:cNvPr id="9" name="TextBox 9"/>
          <p:cNvSpPr txBox="1"/>
          <p:nvPr/>
        </p:nvSpPr>
        <p:spPr>
          <a:xfrm>
            <a:off x="2247795" y="3498529"/>
            <a:ext cx="9768649" cy="1114425"/>
          </a:xfrm>
          <a:prstGeom prst="rect">
            <a:avLst/>
          </a:prstGeom>
        </p:spPr>
        <p:txBody>
          <a:bodyPr lIns="0" tIns="0" rIns="0" bIns="0" rtlCol="0" anchor="t">
            <a:spAutoFit/>
          </a:bodyPr>
          <a:lstStyle/>
          <a:p>
            <a:pPr marL="0" lvl="0" indent="0" algn="ctr">
              <a:lnSpc>
                <a:spcPts val="8100"/>
              </a:lnSpc>
            </a:pPr>
            <a:r>
              <a:rPr lang="en-US" sz="9000">
                <a:solidFill>
                  <a:srgbClr val="000000"/>
                </a:solidFill>
                <a:latin typeface="Poppins Bold"/>
              </a:rPr>
              <a:t>Upcoming</a:t>
            </a:r>
          </a:p>
        </p:txBody>
      </p:sp>
      <p:sp>
        <p:nvSpPr>
          <p:cNvPr id="10" name="TextBox 10"/>
          <p:cNvSpPr txBox="1"/>
          <p:nvPr/>
        </p:nvSpPr>
        <p:spPr>
          <a:xfrm>
            <a:off x="283408" y="4736779"/>
            <a:ext cx="12874802" cy="871208"/>
          </a:xfrm>
          <a:prstGeom prst="rect">
            <a:avLst/>
          </a:prstGeom>
        </p:spPr>
        <p:txBody>
          <a:bodyPr lIns="0" tIns="0" rIns="0" bIns="0" rtlCol="0" anchor="t">
            <a:spAutoFit/>
          </a:bodyPr>
          <a:lstStyle/>
          <a:p>
            <a:pPr marL="0" lvl="0" indent="0" algn="ctr">
              <a:lnSpc>
                <a:spcPts val="6549"/>
              </a:lnSpc>
              <a:spcBef>
                <a:spcPct val="0"/>
              </a:spcBef>
            </a:pPr>
            <a:r>
              <a:rPr lang="en-US" sz="6549">
                <a:solidFill>
                  <a:srgbClr val="000000"/>
                </a:solidFill>
                <a:latin typeface="JetBrains Mono Bold"/>
              </a:rPr>
              <a:t>Computer Classes</a:t>
            </a:r>
          </a:p>
        </p:txBody>
      </p:sp>
      <p:sp>
        <p:nvSpPr>
          <p:cNvPr id="11" name="TextBox 11"/>
          <p:cNvSpPr txBox="1"/>
          <p:nvPr/>
        </p:nvSpPr>
        <p:spPr>
          <a:xfrm>
            <a:off x="1496640" y="8087568"/>
            <a:ext cx="7491114" cy="541546"/>
          </a:xfrm>
          <a:prstGeom prst="rect">
            <a:avLst/>
          </a:prstGeom>
        </p:spPr>
        <p:txBody>
          <a:bodyPr lIns="0" tIns="0" rIns="0" bIns="0" rtlCol="0" anchor="t">
            <a:spAutoFit/>
          </a:bodyPr>
          <a:lstStyle/>
          <a:p>
            <a:pPr marL="0" lvl="0" indent="0" algn="ctr">
              <a:lnSpc>
                <a:spcPts val="4053"/>
              </a:lnSpc>
              <a:spcBef>
                <a:spcPct val="0"/>
              </a:spcBef>
            </a:pPr>
            <a:r>
              <a:rPr lang="en-US" sz="4053" dirty="0">
                <a:solidFill>
                  <a:srgbClr val="000000"/>
                </a:solidFill>
                <a:latin typeface="JetBrains Mono Bold"/>
              </a:rPr>
              <a:t>Word Intermediate</a:t>
            </a:r>
          </a:p>
        </p:txBody>
      </p:sp>
      <p:sp>
        <p:nvSpPr>
          <p:cNvPr id="12" name="TextBox 12"/>
          <p:cNvSpPr txBox="1"/>
          <p:nvPr/>
        </p:nvSpPr>
        <p:spPr>
          <a:xfrm>
            <a:off x="1028700" y="8924583"/>
            <a:ext cx="8426995" cy="461665"/>
          </a:xfrm>
          <a:prstGeom prst="rect">
            <a:avLst/>
          </a:prstGeom>
        </p:spPr>
        <p:txBody>
          <a:bodyPr lIns="0" tIns="0" rIns="0" bIns="0" rtlCol="0" anchor="t">
            <a:spAutoFit/>
          </a:bodyPr>
          <a:lstStyle/>
          <a:p>
            <a:pPr marL="0" lvl="0" indent="0" algn="ctr">
              <a:lnSpc>
                <a:spcPts val="3603"/>
              </a:lnSpc>
            </a:pPr>
            <a:r>
              <a:rPr lang="en-US" sz="3603" dirty="0">
                <a:solidFill>
                  <a:srgbClr val="000000"/>
                </a:solidFill>
                <a:latin typeface="JetBrains Mono"/>
              </a:rPr>
              <a:t>January 13</a:t>
            </a:r>
          </a:p>
        </p:txBody>
      </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158209" y="-883486"/>
            <a:ext cx="6091808" cy="6091808"/>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094028" y="1028700"/>
            <a:ext cx="1149073" cy="1004003"/>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094028" y="2752959"/>
            <a:ext cx="1149073" cy="923567"/>
          </a:xfrm>
          <a:prstGeom prst="rect">
            <a:avLst/>
          </a:prstGeom>
        </p:spPr>
      </p:pic>
      <p:sp>
        <p:nvSpPr>
          <p:cNvPr id="16" name="TextBox 16"/>
          <p:cNvSpPr txBox="1"/>
          <p:nvPr/>
        </p:nvSpPr>
        <p:spPr>
          <a:xfrm>
            <a:off x="9284047" y="8087568"/>
            <a:ext cx="7491114" cy="541546"/>
          </a:xfrm>
          <a:prstGeom prst="rect">
            <a:avLst/>
          </a:prstGeom>
        </p:spPr>
        <p:txBody>
          <a:bodyPr lIns="0" tIns="0" rIns="0" bIns="0" rtlCol="0" anchor="t">
            <a:spAutoFit/>
          </a:bodyPr>
          <a:lstStyle/>
          <a:p>
            <a:pPr marL="0" lvl="0" indent="0" algn="ctr">
              <a:lnSpc>
                <a:spcPts val="4053"/>
              </a:lnSpc>
              <a:spcBef>
                <a:spcPct val="0"/>
              </a:spcBef>
            </a:pPr>
            <a:r>
              <a:rPr lang="en-US" sz="4053" dirty="0">
                <a:solidFill>
                  <a:srgbClr val="000000"/>
                </a:solidFill>
                <a:latin typeface="JetBrains Mono Bold"/>
              </a:rPr>
              <a:t>PowerPoint Basic</a:t>
            </a:r>
          </a:p>
        </p:txBody>
      </p:sp>
      <p:sp>
        <p:nvSpPr>
          <p:cNvPr id="17" name="TextBox 17"/>
          <p:cNvSpPr txBox="1"/>
          <p:nvPr/>
        </p:nvSpPr>
        <p:spPr>
          <a:xfrm>
            <a:off x="8816107" y="8924583"/>
            <a:ext cx="8426995" cy="461665"/>
          </a:xfrm>
          <a:prstGeom prst="rect">
            <a:avLst/>
          </a:prstGeom>
        </p:spPr>
        <p:txBody>
          <a:bodyPr lIns="0" tIns="0" rIns="0" bIns="0" rtlCol="0" anchor="t">
            <a:spAutoFit/>
          </a:bodyPr>
          <a:lstStyle/>
          <a:p>
            <a:pPr marL="0" lvl="0" indent="0" algn="ctr">
              <a:lnSpc>
                <a:spcPts val="3603"/>
              </a:lnSpc>
            </a:pPr>
            <a:r>
              <a:rPr lang="en-US" sz="3603" dirty="0">
                <a:solidFill>
                  <a:srgbClr val="000000"/>
                </a:solidFill>
                <a:latin typeface="JetBrains Mono"/>
              </a:rPr>
              <a:t>January 20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5D6F4"/>
        </a:solidFill>
        <a:effectLst/>
      </p:bgPr>
    </p:bg>
    <p:spTree>
      <p:nvGrpSpPr>
        <p:cNvPr id="1" name=""/>
        <p:cNvGrpSpPr/>
        <p:nvPr/>
      </p:nvGrpSpPr>
      <p:grpSpPr>
        <a:xfrm>
          <a:off x="0" y="0"/>
          <a:ext cx="0" cy="0"/>
          <a:chOff x="0" y="0"/>
          <a:chExt cx="0" cy="0"/>
        </a:xfrm>
      </p:grpSpPr>
      <p:grpSp>
        <p:nvGrpSpPr>
          <p:cNvPr id="2" name="Group 2"/>
          <p:cNvGrpSpPr/>
          <p:nvPr/>
        </p:nvGrpSpPr>
        <p:grpSpPr>
          <a:xfrm>
            <a:off x="9865587" y="2016329"/>
            <a:ext cx="6609488" cy="6589368"/>
            <a:chOff x="0" y="0"/>
            <a:chExt cx="40799307" cy="40675109"/>
          </a:xfrm>
        </p:grpSpPr>
        <p:sp>
          <p:nvSpPr>
            <p:cNvPr id="3" name="Freeform 3"/>
            <p:cNvSpPr/>
            <p:nvPr/>
          </p:nvSpPr>
          <p:spPr>
            <a:xfrm>
              <a:off x="72390" y="72390"/>
              <a:ext cx="40654526" cy="40530329"/>
            </a:xfrm>
            <a:custGeom>
              <a:avLst/>
              <a:gdLst/>
              <a:ahLst/>
              <a:cxnLst/>
              <a:rect l="l" t="t" r="r" b="b"/>
              <a:pathLst>
                <a:path w="40654526" h="40530329">
                  <a:moveTo>
                    <a:pt x="0" y="0"/>
                  </a:moveTo>
                  <a:lnTo>
                    <a:pt x="40654526" y="0"/>
                  </a:lnTo>
                  <a:lnTo>
                    <a:pt x="40654526" y="40530329"/>
                  </a:lnTo>
                  <a:lnTo>
                    <a:pt x="0" y="40530329"/>
                  </a:lnTo>
                  <a:lnTo>
                    <a:pt x="0" y="0"/>
                  </a:lnTo>
                  <a:close/>
                </a:path>
              </a:pathLst>
            </a:custGeom>
            <a:solidFill>
              <a:srgbClr val="3777E4"/>
            </a:solidFill>
          </p:spPr>
          <p:txBody>
            <a:bodyPr/>
            <a:lstStyle/>
            <a:p>
              <a:endParaRPr lang="en-US"/>
            </a:p>
          </p:txBody>
        </p:sp>
        <p:sp>
          <p:nvSpPr>
            <p:cNvPr id="4" name="Freeform 4"/>
            <p:cNvSpPr/>
            <p:nvPr/>
          </p:nvSpPr>
          <p:spPr>
            <a:xfrm>
              <a:off x="0" y="0"/>
              <a:ext cx="40799308" cy="40675108"/>
            </a:xfrm>
            <a:custGeom>
              <a:avLst/>
              <a:gdLst/>
              <a:ahLst/>
              <a:cxnLst/>
              <a:rect l="l" t="t" r="r" b="b"/>
              <a:pathLst>
                <a:path w="40799308" h="40675108">
                  <a:moveTo>
                    <a:pt x="40654526" y="40530329"/>
                  </a:moveTo>
                  <a:lnTo>
                    <a:pt x="40799308" y="40530329"/>
                  </a:lnTo>
                  <a:lnTo>
                    <a:pt x="40799308" y="40675108"/>
                  </a:lnTo>
                  <a:lnTo>
                    <a:pt x="40654526" y="40675108"/>
                  </a:lnTo>
                  <a:lnTo>
                    <a:pt x="40654526" y="40530329"/>
                  </a:lnTo>
                  <a:close/>
                  <a:moveTo>
                    <a:pt x="0" y="144780"/>
                  </a:moveTo>
                  <a:lnTo>
                    <a:pt x="144780" y="144780"/>
                  </a:lnTo>
                  <a:lnTo>
                    <a:pt x="144780" y="40530329"/>
                  </a:lnTo>
                  <a:lnTo>
                    <a:pt x="0" y="40530329"/>
                  </a:lnTo>
                  <a:lnTo>
                    <a:pt x="0" y="144780"/>
                  </a:lnTo>
                  <a:close/>
                  <a:moveTo>
                    <a:pt x="0" y="40530329"/>
                  </a:moveTo>
                  <a:lnTo>
                    <a:pt x="144780" y="40530329"/>
                  </a:lnTo>
                  <a:lnTo>
                    <a:pt x="144780" y="40675108"/>
                  </a:lnTo>
                  <a:lnTo>
                    <a:pt x="0" y="40675108"/>
                  </a:lnTo>
                  <a:lnTo>
                    <a:pt x="0" y="40530329"/>
                  </a:lnTo>
                  <a:close/>
                  <a:moveTo>
                    <a:pt x="40654526" y="144780"/>
                  </a:moveTo>
                  <a:lnTo>
                    <a:pt x="40799308" y="144780"/>
                  </a:lnTo>
                  <a:lnTo>
                    <a:pt x="40799308" y="40530329"/>
                  </a:lnTo>
                  <a:lnTo>
                    <a:pt x="40654526" y="40530329"/>
                  </a:lnTo>
                  <a:lnTo>
                    <a:pt x="40654526" y="144780"/>
                  </a:lnTo>
                  <a:close/>
                  <a:moveTo>
                    <a:pt x="144780" y="40530329"/>
                  </a:moveTo>
                  <a:lnTo>
                    <a:pt x="40654526" y="40530329"/>
                  </a:lnTo>
                  <a:lnTo>
                    <a:pt x="40654526" y="40675108"/>
                  </a:lnTo>
                  <a:lnTo>
                    <a:pt x="144780" y="40675108"/>
                  </a:lnTo>
                  <a:lnTo>
                    <a:pt x="144780" y="40530329"/>
                  </a:lnTo>
                  <a:close/>
                  <a:moveTo>
                    <a:pt x="40654526" y="0"/>
                  </a:moveTo>
                  <a:lnTo>
                    <a:pt x="40799308" y="0"/>
                  </a:lnTo>
                  <a:lnTo>
                    <a:pt x="40799308" y="144780"/>
                  </a:lnTo>
                  <a:lnTo>
                    <a:pt x="40654526" y="144780"/>
                  </a:lnTo>
                  <a:lnTo>
                    <a:pt x="40654526" y="0"/>
                  </a:lnTo>
                  <a:close/>
                  <a:moveTo>
                    <a:pt x="0" y="0"/>
                  </a:moveTo>
                  <a:lnTo>
                    <a:pt x="144780" y="0"/>
                  </a:lnTo>
                  <a:lnTo>
                    <a:pt x="144780" y="144780"/>
                  </a:lnTo>
                  <a:lnTo>
                    <a:pt x="0" y="144780"/>
                  </a:lnTo>
                  <a:lnTo>
                    <a:pt x="0" y="0"/>
                  </a:lnTo>
                  <a:close/>
                  <a:moveTo>
                    <a:pt x="144780" y="0"/>
                  </a:moveTo>
                  <a:lnTo>
                    <a:pt x="40654526" y="0"/>
                  </a:lnTo>
                  <a:lnTo>
                    <a:pt x="40654526" y="144780"/>
                  </a:lnTo>
                  <a:lnTo>
                    <a:pt x="144780" y="144780"/>
                  </a:lnTo>
                  <a:lnTo>
                    <a:pt x="144780" y="0"/>
                  </a:lnTo>
                  <a:close/>
                </a:path>
              </a:pathLst>
            </a:custGeom>
            <a:solidFill>
              <a:srgbClr val="3777E4"/>
            </a:solidFill>
          </p:spPr>
          <p:txBody>
            <a:bodyPr/>
            <a:lstStyle/>
            <a:p>
              <a:endParaRPr lang="en-US"/>
            </a:p>
          </p:txBody>
        </p:sp>
      </p:grpSp>
      <p:grpSp>
        <p:nvGrpSpPr>
          <p:cNvPr id="5" name="Group 5"/>
          <p:cNvGrpSpPr/>
          <p:nvPr/>
        </p:nvGrpSpPr>
        <p:grpSpPr>
          <a:xfrm>
            <a:off x="9676429" y="1833703"/>
            <a:ext cx="6609488" cy="6589368"/>
            <a:chOff x="0" y="0"/>
            <a:chExt cx="40799307" cy="40675109"/>
          </a:xfrm>
        </p:grpSpPr>
        <p:sp>
          <p:nvSpPr>
            <p:cNvPr id="6" name="Freeform 6"/>
            <p:cNvSpPr/>
            <p:nvPr/>
          </p:nvSpPr>
          <p:spPr>
            <a:xfrm>
              <a:off x="72390" y="72390"/>
              <a:ext cx="40654526" cy="40530329"/>
            </a:xfrm>
            <a:custGeom>
              <a:avLst/>
              <a:gdLst/>
              <a:ahLst/>
              <a:cxnLst/>
              <a:rect l="l" t="t" r="r" b="b"/>
              <a:pathLst>
                <a:path w="40654526" h="40530329">
                  <a:moveTo>
                    <a:pt x="0" y="0"/>
                  </a:moveTo>
                  <a:lnTo>
                    <a:pt x="40654526" y="0"/>
                  </a:lnTo>
                  <a:lnTo>
                    <a:pt x="40654526" y="40530329"/>
                  </a:lnTo>
                  <a:lnTo>
                    <a:pt x="0" y="40530329"/>
                  </a:lnTo>
                  <a:lnTo>
                    <a:pt x="0" y="0"/>
                  </a:lnTo>
                  <a:close/>
                </a:path>
              </a:pathLst>
            </a:custGeom>
            <a:solidFill>
              <a:srgbClr val="FFF5F2"/>
            </a:solidFill>
          </p:spPr>
          <p:txBody>
            <a:bodyPr/>
            <a:lstStyle/>
            <a:p>
              <a:endParaRPr lang="en-US"/>
            </a:p>
          </p:txBody>
        </p:sp>
        <p:sp>
          <p:nvSpPr>
            <p:cNvPr id="7" name="Freeform 7"/>
            <p:cNvSpPr/>
            <p:nvPr/>
          </p:nvSpPr>
          <p:spPr>
            <a:xfrm>
              <a:off x="0" y="0"/>
              <a:ext cx="40799308" cy="40675108"/>
            </a:xfrm>
            <a:custGeom>
              <a:avLst/>
              <a:gdLst/>
              <a:ahLst/>
              <a:cxnLst/>
              <a:rect l="l" t="t" r="r" b="b"/>
              <a:pathLst>
                <a:path w="40799308" h="40675108">
                  <a:moveTo>
                    <a:pt x="40654526" y="40530329"/>
                  </a:moveTo>
                  <a:lnTo>
                    <a:pt x="40799308" y="40530329"/>
                  </a:lnTo>
                  <a:lnTo>
                    <a:pt x="40799308" y="40675108"/>
                  </a:lnTo>
                  <a:lnTo>
                    <a:pt x="40654526" y="40675108"/>
                  </a:lnTo>
                  <a:lnTo>
                    <a:pt x="40654526" y="40530329"/>
                  </a:lnTo>
                  <a:close/>
                  <a:moveTo>
                    <a:pt x="0" y="144780"/>
                  </a:moveTo>
                  <a:lnTo>
                    <a:pt x="144780" y="144780"/>
                  </a:lnTo>
                  <a:lnTo>
                    <a:pt x="144780" y="40530329"/>
                  </a:lnTo>
                  <a:lnTo>
                    <a:pt x="0" y="40530329"/>
                  </a:lnTo>
                  <a:lnTo>
                    <a:pt x="0" y="144780"/>
                  </a:lnTo>
                  <a:close/>
                  <a:moveTo>
                    <a:pt x="0" y="40530329"/>
                  </a:moveTo>
                  <a:lnTo>
                    <a:pt x="144780" y="40530329"/>
                  </a:lnTo>
                  <a:lnTo>
                    <a:pt x="144780" y="40675108"/>
                  </a:lnTo>
                  <a:lnTo>
                    <a:pt x="0" y="40675108"/>
                  </a:lnTo>
                  <a:lnTo>
                    <a:pt x="0" y="40530329"/>
                  </a:lnTo>
                  <a:close/>
                  <a:moveTo>
                    <a:pt x="40654526" y="144780"/>
                  </a:moveTo>
                  <a:lnTo>
                    <a:pt x="40799308" y="144780"/>
                  </a:lnTo>
                  <a:lnTo>
                    <a:pt x="40799308" y="40530329"/>
                  </a:lnTo>
                  <a:lnTo>
                    <a:pt x="40654526" y="40530329"/>
                  </a:lnTo>
                  <a:lnTo>
                    <a:pt x="40654526" y="144780"/>
                  </a:lnTo>
                  <a:close/>
                  <a:moveTo>
                    <a:pt x="144780" y="40530329"/>
                  </a:moveTo>
                  <a:lnTo>
                    <a:pt x="40654526" y="40530329"/>
                  </a:lnTo>
                  <a:lnTo>
                    <a:pt x="40654526" y="40675108"/>
                  </a:lnTo>
                  <a:lnTo>
                    <a:pt x="144780" y="40675108"/>
                  </a:lnTo>
                  <a:lnTo>
                    <a:pt x="144780" y="40530329"/>
                  </a:lnTo>
                  <a:close/>
                  <a:moveTo>
                    <a:pt x="40654526" y="0"/>
                  </a:moveTo>
                  <a:lnTo>
                    <a:pt x="40799308" y="0"/>
                  </a:lnTo>
                  <a:lnTo>
                    <a:pt x="40799308" y="144780"/>
                  </a:lnTo>
                  <a:lnTo>
                    <a:pt x="40654526" y="144780"/>
                  </a:lnTo>
                  <a:lnTo>
                    <a:pt x="40654526" y="0"/>
                  </a:lnTo>
                  <a:close/>
                  <a:moveTo>
                    <a:pt x="0" y="0"/>
                  </a:moveTo>
                  <a:lnTo>
                    <a:pt x="144780" y="0"/>
                  </a:lnTo>
                  <a:lnTo>
                    <a:pt x="144780" y="144780"/>
                  </a:lnTo>
                  <a:lnTo>
                    <a:pt x="0" y="144780"/>
                  </a:lnTo>
                  <a:lnTo>
                    <a:pt x="0" y="0"/>
                  </a:lnTo>
                  <a:close/>
                  <a:moveTo>
                    <a:pt x="144780" y="0"/>
                  </a:moveTo>
                  <a:lnTo>
                    <a:pt x="40654526" y="0"/>
                  </a:lnTo>
                  <a:lnTo>
                    <a:pt x="40654526" y="144780"/>
                  </a:lnTo>
                  <a:lnTo>
                    <a:pt x="144780" y="144780"/>
                  </a:lnTo>
                  <a:lnTo>
                    <a:pt x="144780" y="0"/>
                  </a:lnTo>
                  <a:close/>
                </a:path>
              </a:pathLst>
            </a:custGeom>
            <a:solidFill>
              <a:srgbClr val="000000"/>
            </a:solidFill>
          </p:spPr>
          <p:txBody>
            <a:bodyPr/>
            <a:lstStyle/>
            <a:p>
              <a:endParaRPr lang="en-US"/>
            </a:p>
          </p:txBody>
        </p:sp>
      </p:grpSp>
      <p:grpSp>
        <p:nvGrpSpPr>
          <p:cNvPr id="8" name="Group 8"/>
          <p:cNvGrpSpPr/>
          <p:nvPr/>
        </p:nvGrpSpPr>
        <p:grpSpPr>
          <a:xfrm>
            <a:off x="0" y="9486988"/>
            <a:ext cx="18288000" cy="800012"/>
            <a:chOff x="0" y="0"/>
            <a:chExt cx="112888889" cy="4938343"/>
          </a:xfrm>
        </p:grpSpPr>
        <p:sp>
          <p:nvSpPr>
            <p:cNvPr id="9" name="Freeform 9"/>
            <p:cNvSpPr/>
            <p:nvPr/>
          </p:nvSpPr>
          <p:spPr>
            <a:xfrm>
              <a:off x="72390" y="72390"/>
              <a:ext cx="112744104" cy="4793563"/>
            </a:xfrm>
            <a:custGeom>
              <a:avLst/>
              <a:gdLst/>
              <a:ahLst/>
              <a:cxnLst/>
              <a:rect l="l" t="t" r="r" b="b"/>
              <a:pathLst>
                <a:path w="112744104" h="4793563">
                  <a:moveTo>
                    <a:pt x="0" y="0"/>
                  </a:moveTo>
                  <a:lnTo>
                    <a:pt x="112744104" y="0"/>
                  </a:lnTo>
                  <a:lnTo>
                    <a:pt x="112744104" y="4793563"/>
                  </a:lnTo>
                  <a:lnTo>
                    <a:pt x="0" y="4793563"/>
                  </a:lnTo>
                  <a:lnTo>
                    <a:pt x="0" y="0"/>
                  </a:lnTo>
                  <a:close/>
                </a:path>
              </a:pathLst>
            </a:custGeom>
            <a:solidFill>
              <a:srgbClr val="C5D6F4"/>
            </a:solidFill>
          </p:spPr>
          <p:txBody>
            <a:bodyPr/>
            <a:lstStyle/>
            <a:p>
              <a:endParaRPr lang="en-US"/>
            </a:p>
          </p:txBody>
        </p:sp>
        <p:sp>
          <p:nvSpPr>
            <p:cNvPr id="10" name="Freeform 10"/>
            <p:cNvSpPr/>
            <p:nvPr/>
          </p:nvSpPr>
          <p:spPr>
            <a:xfrm>
              <a:off x="0" y="0"/>
              <a:ext cx="112888886" cy="4938343"/>
            </a:xfrm>
            <a:custGeom>
              <a:avLst/>
              <a:gdLst/>
              <a:ahLst/>
              <a:cxnLst/>
              <a:rect l="l" t="t" r="r" b="b"/>
              <a:pathLst>
                <a:path w="112888886" h="4938343">
                  <a:moveTo>
                    <a:pt x="112744114" y="4793563"/>
                  </a:moveTo>
                  <a:lnTo>
                    <a:pt x="112888886" y="4793563"/>
                  </a:lnTo>
                  <a:lnTo>
                    <a:pt x="112888886" y="4938343"/>
                  </a:lnTo>
                  <a:lnTo>
                    <a:pt x="112744114" y="4938343"/>
                  </a:lnTo>
                  <a:lnTo>
                    <a:pt x="112744114" y="4793563"/>
                  </a:lnTo>
                  <a:close/>
                  <a:moveTo>
                    <a:pt x="0" y="144780"/>
                  </a:moveTo>
                  <a:lnTo>
                    <a:pt x="144780" y="144780"/>
                  </a:lnTo>
                  <a:lnTo>
                    <a:pt x="144780" y="4793563"/>
                  </a:lnTo>
                  <a:lnTo>
                    <a:pt x="0" y="4793563"/>
                  </a:lnTo>
                  <a:lnTo>
                    <a:pt x="0" y="144780"/>
                  </a:lnTo>
                  <a:close/>
                  <a:moveTo>
                    <a:pt x="0" y="4793563"/>
                  </a:moveTo>
                  <a:lnTo>
                    <a:pt x="144780" y="4793563"/>
                  </a:lnTo>
                  <a:lnTo>
                    <a:pt x="144780" y="4938343"/>
                  </a:lnTo>
                  <a:lnTo>
                    <a:pt x="0" y="4938343"/>
                  </a:lnTo>
                  <a:lnTo>
                    <a:pt x="0" y="4793563"/>
                  </a:lnTo>
                  <a:close/>
                  <a:moveTo>
                    <a:pt x="112744114" y="144780"/>
                  </a:moveTo>
                  <a:lnTo>
                    <a:pt x="112888886" y="144780"/>
                  </a:lnTo>
                  <a:lnTo>
                    <a:pt x="112888886" y="4793563"/>
                  </a:lnTo>
                  <a:lnTo>
                    <a:pt x="112744114" y="4793563"/>
                  </a:lnTo>
                  <a:lnTo>
                    <a:pt x="112744114" y="144780"/>
                  </a:lnTo>
                  <a:close/>
                  <a:moveTo>
                    <a:pt x="144780" y="4793563"/>
                  </a:moveTo>
                  <a:lnTo>
                    <a:pt x="112744114" y="4793563"/>
                  </a:lnTo>
                  <a:lnTo>
                    <a:pt x="112744114" y="4938343"/>
                  </a:lnTo>
                  <a:lnTo>
                    <a:pt x="144780" y="4938343"/>
                  </a:lnTo>
                  <a:lnTo>
                    <a:pt x="144780" y="4793563"/>
                  </a:lnTo>
                  <a:close/>
                  <a:moveTo>
                    <a:pt x="112744114" y="0"/>
                  </a:moveTo>
                  <a:lnTo>
                    <a:pt x="112888886" y="0"/>
                  </a:lnTo>
                  <a:lnTo>
                    <a:pt x="112888886" y="144780"/>
                  </a:lnTo>
                  <a:lnTo>
                    <a:pt x="112744114" y="144780"/>
                  </a:lnTo>
                  <a:lnTo>
                    <a:pt x="112744114" y="0"/>
                  </a:lnTo>
                  <a:close/>
                  <a:moveTo>
                    <a:pt x="0" y="0"/>
                  </a:moveTo>
                  <a:lnTo>
                    <a:pt x="144780" y="0"/>
                  </a:lnTo>
                  <a:lnTo>
                    <a:pt x="144780" y="144780"/>
                  </a:lnTo>
                  <a:lnTo>
                    <a:pt x="0" y="144780"/>
                  </a:lnTo>
                  <a:lnTo>
                    <a:pt x="0" y="0"/>
                  </a:lnTo>
                  <a:close/>
                  <a:moveTo>
                    <a:pt x="144780" y="0"/>
                  </a:moveTo>
                  <a:lnTo>
                    <a:pt x="112744114" y="0"/>
                  </a:lnTo>
                  <a:lnTo>
                    <a:pt x="112744114" y="144780"/>
                  </a:lnTo>
                  <a:lnTo>
                    <a:pt x="144780" y="144780"/>
                  </a:lnTo>
                  <a:lnTo>
                    <a:pt x="144780" y="0"/>
                  </a:lnTo>
                  <a:close/>
                </a:path>
              </a:pathLst>
            </a:custGeom>
            <a:solidFill>
              <a:srgbClr val="000000"/>
            </a:solidFill>
          </p:spPr>
          <p:txBody>
            <a:bodyPr/>
            <a:lstStyle/>
            <a:p>
              <a:endParaRPr lang="en-US"/>
            </a:p>
          </p:txBody>
        </p:sp>
      </p:grpSp>
      <p:grpSp>
        <p:nvGrpSpPr>
          <p:cNvPr id="11" name="Group 11"/>
          <p:cNvGrpSpPr/>
          <p:nvPr/>
        </p:nvGrpSpPr>
        <p:grpSpPr>
          <a:xfrm rot="5400000">
            <a:off x="6796058" y="8404779"/>
            <a:ext cx="800012" cy="2964431"/>
            <a:chOff x="0" y="0"/>
            <a:chExt cx="4938343" cy="18298954"/>
          </a:xfrm>
        </p:grpSpPr>
        <p:sp>
          <p:nvSpPr>
            <p:cNvPr id="12" name="Freeform 12"/>
            <p:cNvSpPr/>
            <p:nvPr/>
          </p:nvSpPr>
          <p:spPr>
            <a:xfrm>
              <a:off x="72390" y="72390"/>
              <a:ext cx="4793563" cy="18154173"/>
            </a:xfrm>
            <a:custGeom>
              <a:avLst/>
              <a:gdLst/>
              <a:ahLst/>
              <a:cxnLst/>
              <a:rect l="l" t="t" r="r" b="b"/>
              <a:pathLst>
                <a:path w="4793563" h="18154173">
                  <a:moveTo>
                    <a:pt x="0" y="0"/>
                  </a:moveTo>
                  <a:lnTo>
                    <a:pt x="4793563" y="0"/>
                  </a:lnTo>
                  <a:lnTo>
                    <a:pt x="4793563" y="18154173"/>
                  </a:lnTo>
                  <a:lnTo>
                    <a:pt x="0" y="18154173"/>
                  </a:lnTo>
                  <a:lnTo>
                    <a:pt x="0" y="0"/>
                  </a:lnTo>
                  <a:close/>
                </a:path>
              </a:pathLst>
            </a:custGeom>
            <a:solidFill>
              <a:srgbClr val="3777E4"/>
            </a:solidFill>
          </p:spPr>
          <p:txBody>
            <a:bodyPr/>
            <a:lstStyle/>
            <a:p>
              <a:endParaRPr lang="en-US"/>
            </a:p>
          </p:txBody>
        </p:sp>
        <p:sp>
          <p:nvSpPr>
            <p:cNvPr id="13" name="Freeform 13"/>
            <p:cNvSpPr/>
            <p:nvPr/>
          </p:nvSpPr>
          <p:spPr>
            <a:xfrm>
              <a:off x="0" y="0"/>
              <a:ext cx="4938343" cy="18298954"/>
            </a:xfrm>
            <a:custGeom>
              <a:avLst/>
              <a:gdLst/>
              <a:ahLst/>
              <a:cxnLst/>
              <a:rect l="l" t="t" r="r" b="b"/>
              <a:pathLst>
                <a:path w="4938343" h="18298954">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3777E4"/>
            </a:solidFill>
          </p:spPr>
          <p:txBody>
            <a:bodyPr/>
            <a:lstStyle/>
            <a:p>
              <a:endParaRPr lang="en-US"/>
            </a:p>
          </p:txBody>
        </p:sp>
      </p:grpSp>
      <p:sp>
        <p:nvSpPr>
          <p:cNvPr id="14" name="AutoShape 14"/>
          <p:cNvSpPr/>
          <p:nvPr/>
        </p:nvSpPr>
        <p:spPr>
          <a:xfrm rot="5400000">
            <a:off x="7015671" y="9861991"/>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15" name="AutoShape 15"/>
          <p:cNvSpPr/>
          <p:nvPr/>
        </p:nvSpPr>
        <p:spPr>
          <a:xfrm rot="5400000">
            <a:off x="7141236" y="9861991"/>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16" name="AutoShape 16"/>
          <p:cNvSpPr/>
          <p:nvPr/>
        </p:nvSpPr>
        <p:spPr>
          <a:xfrm rot="5400000">
            <a:off x="6890106" y="9861991"/>
            <a:ext cx="360786" cy="0"/>
          </a:xfrm>
          <a:prstGeom prst="line">
            <a:avLst/>
          </a:prstGeom>
          <a:ln w="28575" cap="rnd">
            <a:solidFill>
              <a:srgbClr val="000000"/>
            </a:solidFill>
            <a:prstDash val="solid"/>
            <a:headEnd type="none" w="sm" len="sm"/>
            <a:tailEnd type="none" w="sm" len="sm"/>
          </a:ln>
        </p:spPr>
        <p:txBody>
          <a:bodyPr/>
          <a:lstStyle/>
          <a:p>
            <a:endParaRPr lang="en-US"/>
          </a:p>
        </p:txBody>
      </p:sp>
      <p:grpSp>
        <p:nvGrpSpPr>
          <p:cNvPr id="17" name="Group 17"/>
          <p:cNvGrpSpPr/>
          <p:nvPr/>
        </p:nvGrpSpPr>
        <p:grpSpPr>
          <a:xfrm rot="5400000">
            <a:off x="297852" y="9765256"/>
            <a:ext cx="365583" cy="245806"/>
            <a:chOff x="0" y="0"/>
            <a:chExt cx="1930400" cy="1297940"/>
          </a:xfrm>
        </p:grpSpPr>
        <p:sp>
          <p:nvSpPr>
            <p:cNvPr id="18" name="Freeform 18"/>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000000"/>
            </a:solidFill>
          </p:spPr>
          <p:txBody>
            <a:bodyPr/>
            <a:lstStyle/>
            <a:p>
              <a:endParaRPr lang="en-US"/>
            </a:p>
          </p:txBody>
        </p:sp>
      </p:grpSp>
      <p:grpSp>
        <p:nvGrpSpPr>
          <p:cNvPr id="19" name="Group 19"/>
          <p:cNvGrpSpPr/>
          <p:nvPr/>
        </p:nvGrpSpPr>
        <p:grpSpPr>
          <a:xfrm rot="-5400000">
            <a:off x="17628527" y="9765256"/>
            <a:ext cx="365583" cy="245806"/>
            <a:chOff x="0" y="0"/>
            <a:chExt cx="1930400" cy="1297940"/>
          </a:xfrm>
        </p:grpSpPr>
        <p:sp>
          <p:nvSpPr>
            <p:cNvPr id="20" name="Freeform 20"/>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000000"/>
            </a:solidFill>
          </p:spPr>
          <p:txBody>
            <a:bodyPr/>
            <a:lstStyle/>
            <a:p>
              <a:endParaRPr lang="en-US"/>
            </a:p>
          </p:txBody>
        </p:sp>
      </p:grpSp>
      <p:grpSp>
        <p:nvGrpSpPr>
          <p:cNvPr id="21" name="Group 21"/>
          <p:cNvGrpSpPr/>
          <p:nvPr/>
        </p:nvGrpSpPr>
        <p:grpSpPr>
          <a:xfrm>
            <a:off x="9884637" y="2044904"/>
            <a:ext cx="6212122" cy="6199811"/>
            <a:chOff x="0" y="0"/>
            <a:chExt cx="8282829" cy="8266414"/>
          </a:xfrm>
        </p:grpSpPr>
        <p:pic>
          <p:nvPicPr>
            <p:cNvPr id="22" name="Picture 22"/>
            <p:cNvPicPr>
              <a:picLocks noChangeAspect="1"/>
            </p:cNvPicPr>
            <p:nvPr/>
          </p:nvPicPr>
          <p:blipFill>
            <a:blip r:embed="rId2"/>
            <a:srcRect l="16590" r="16590"/>
            <a:stretch>
              <a:fillRect/>
            </a:stretch>
          </p:blipFill>
          <p:spPr>
            <a:xfrm>
              <a:off x="0" y="0"/>
              <a:ext cx="8282829" cy="8266414"/>
            </a:xfrm>
            <a:prstGeom prst="rect">
              <a:avLst/>
            </a:prstGeom>
          </p:spPr>
        </p:pic>
      </p:grpSp>
      <p:sp>
        <p:nvSpPr>
          <p:cNvPr id="23" name="AutoShape 23"/>
          <p:cNvSpPr/>
          <p:nvPr/>
        </p:nvSpPr>
        <p:spPr>
          <a:xfrm>
            <a:off x="0" y="1047750"/>
            <a:ext cx="18288000" cy="0"/>
          </a:xfrm>
          <a:prstGeom prst="line">
            <a:avLst/>
          </a:prstGeom>
          <a:ln w="28575" cap="rnd">
            <a:solidFill>
              <a:srgbClr val="000000"/>
            </a:solidFill>
            <a:prstDash val="solid"/>
            <a:headEnd type="none" w="sm" len="sm"/>
            <a:tailEnd type="none" w="sm" len="sm"/>
          </a:ln>
        </p:spPr>
        <p:txBody>
          <a:bodyPr/>
          <a:lstStyle/>
          <a:p>
            <a:endParaRPr lang="en-US"/>
          </a:p>
        </p:txBody>
      </p:sp>
      <p:sp>
        <p:nvSpPr>
          <p:cNvPr id="24" name="AutoShape 24"/>
          <p:cNvSpPr/>
          <p:nvPr/>
        </p:nvSpPr>
        <p:spPr>
          <a:xfrm rot="5400000">
            <a:off x="13289800" y="5267369"/>
            <a:ext cx="8410663" cy="0"/>
          </a:xfrm>
          <a:prstGeom prst="line">
            <a:avLst/>
          </a:prstGeom>
          <a:ln w="28575" cap="rnd">
            <a:solidFill>
              <a:srgbClr val="000000"/>
            </a:solidFill>
            <a:prstDash val="solid"/>
            <a:headEnd type="none" w="sm" len="sm"/>
            <a:tailEnd type="none" w="sm" len="sm"/>
          </a:ln>
        </p:spPr>
        <p:txBody>
          <a:bodyPr/>
          <a:lstStyle/>
          <a:p>
            <a:endParaRPr lang="en-US"/>
          </a:p>
        </p:txBody>
      </p:sp>
      <p:grpSp>
        <p:nvGrpSpPr>
          <p:cNvPr id="25" name="Group 25"/>
          <p:cNvGrpSpPr/>
          <p:nvPr/>
        </p:nvGrpSpPr>
        <p:grpSpPr>
          <a:xfrm>
            <a:off x="17487988" y="1987754"/>
            <a:ext cx="800012" cy="2964431"/>
            <a:chOff x="0" y="0"/>
            <a:chExt cx="4938343" cy="18298954"/>
          </a:xfrm>
        </p:grpSpPr>
        <p:sp>
          <p:nvSpPr>
            <p:cNvPr id="26" name="Freeform 26"/>
            <p:cNvSpPr/>
            <p:nvPr/>
          </p:nvSpPr>
          <p:spPr>
            <a:xfrm>
              <a:off x="72390" y="72390"/>
              <a:ext cx="4793563" cy="18154173"/>
            </a:xfrm>
            <a:custGeom>
              <a:avLst/>
              <a:gdLst/>
              <a:ahLst/>
              <a:cxnLst/>
              <a:rect l="l" t="t" r="r" b="b"/>
              <a:pathLst>
                <a:path w="4793563" h="18154173">
                  <a:moveTo>
                    <a:pt x="0" y="0"/>
                  </a:moveTo>
                  <a:lnTo>
                    <a:pt x="4793563" y="0"/>
                  </a:lnTo>
                  <a:lnTo>
                    <a:pt x="4793563" y="18154173"/>
                  </a:lnTo>
                  <a:lnTo>
                    <a:pt x="0" y="18154173"/>
                  </a:lnTo>
                  <a:lnTo>
                    <a:pt x="0" y="0"/>
                  </a:lnTo>
                  <a:close/>
                </a:path>
              </a:pathLst>
            </a:custGeom>
            <a:solidFill>
              <a:srgbClr val="3777E4"/>
            </a:solidFill>
          </p:spPr>
          <p:txBody>
            <a:bodyPr/>
            <a:lstStyle/>
            <a:p>
              <a:endParaRPr lang="en-US"/>
            </a:p>
          </p:txBody>
        </p:sp>
        <p:sp>
          <p:nvSpPr>
            <p:cNvPr id="27" name="Freeform 27"/>
            <p:cNvSpPr/>
            <p:nvPr/>
          </p:nvSpPr>
          <p:spPr>
            <a:xfrm>
              <a:off x="0" y="0"/>
              <a:ext cx="4938343" cy="18298954"/>
            </a:xfrm>
            <a:custGeom>
              <a:avLst/>
              <a:gdLst/>
              <a:ahLst/>
              <a:cxnLst/>
              <a:rect l="l" t="t" r="r" b="b"/>
              <a:pathLst>
                <a:path w="4938343" h="18298954">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3777E4"/>
            </a:solidFill>
          </p:spPr>
          <p:txBody>
            <a:bodyPr/>
            <a:lstStyle/>
            <a:p>
              <a:endParaRPr lang="en-US"/>
            </a:p>
          </p:txBody>
        </p:sp>
      </p:grpSp>
      <p:sp>
        <p:nvSpPr>
          <p:cNvPr id="28" name="AutoShape 28"/>
          <p:cNvSpPr/>
          <p:nvPr/>
        </p:nvSpPr>
        <p:spPr>
          <a:xfrm>
            <a:off x="17696885" y="3455682"/>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29" name="AutoShape 29"/>
          <p:cNvSpPr/>
          <p:nvPr/>
        </p:nvSpPr>
        <p:spPr>
          <a:xfrm>
            <a:off x="17696885" y="3330117"/>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30" name="AutoShape 30"/>
          <p:cNvSpPr/>
          <p:nvPr/>
        </p:nvSpPr>
        <p:spPr>
          <a:xfrm>
            <a:off x="17696885" y="3581247"/>
            <a:ext cx="360786" cy="0"/>
          </a:xfrm>
          <a:prstGeom prst="line">
            <a:avLst/>
          </a:prstGeom>
          <a:ln w="28575" cap="rnd">
            <a:solidFill>
              <a:srgbClr val="000000"/>
            </a:solidFill>
            <a:prstDash val="solid"/>
            <a:headEnd type="none" w="sm" len="sm"/>
            <a:tailEnd type="none" w="sm" len="sm"/>
          </a:ln>
        </p:spPr>
        <p:txBody>
          <a:bodyPr/>
          <a:lstStyle/>
          <a:p>
            <a:endParaRPr lang="en-US"/>
          </a:p>
        </p:txBody>
      </p:sp>
      <p:grpSp>
        <p:nvGrpSpPr>
          <p:cNvPr id="31" name="Group 31"/>
          <p:cNvGrpSpPr/>
          <p:nvPr/>
        </p:nvGrpSpPr>
        <p:grpSpPr>
          <a:xfrm>
            <a:off x="14829596" y="7641118"/>
            <a:ext cx="1645479" cy="1187643"/>
            <a:chOff x="0" y="0"/>
            <a:chExt cx="2183962" cy="1576299"/>
          </a:xfrm>
        </p:grpSpPr>
        <p:sp>
          <p:nvSpPr>
            <p:cNvPr id="32" name="Freeform 32"/>
            <p:cNvSpPr/>
            <p:nvPr/>
          </p:nvSpPr>
          <p:spPr>
            <a:xfrm>
              <a:off x="0" y="0"/>
              <a:ext cx="2183962" cy="1576299"/>
            </a:xfrm>
            <a:custGeom>
              <a:avLst/>
              <a:gdLst/>
              <a:ahLst/>
              <a:cxnLst/>
              <a:rect l="l" t="t" r="r" b="b"/>
              <a:pathLst>
                <a:path w="2183962" h="1576299">
                  <a:moveTo>
                    <a:pt x="0" y="0"/>
                  </a:moveTo>
                  <a:lnTo>
                    <a:pt x="2183962" y="0"/>
                  </a:lnTo>
                  <a:lnTo>
                    <a:pt x="2183962" y="1576299"/>
                  </a:lnTo>
                  <a:lnTo>
                    <a:pt x="0" y="1576299"/>
                  </a:lnTo>
                  <a:close/>
                </a:path>
              </a:pathLst>
            </a:custGeom>
            <a:solidFill>
              <a:srgbClr val="FFFFFF"/>
            </a:solidFill>
          </p:spPr>
          <p:txBody>
            <a:bodyPr/>
            <a:lstStyle/>
            <a:p>
              <a:endParaRPr lang="en-US"/>
            </a:p>
          </p:txBody>
        </p:sp>
      </p:grpSp>
      <p:pic>
        <p:nvPicPr>
          <p:cNvPr id="33" name="Picture 3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664267" y="7349265"/>
            <a:ext cx="1810808" cy="1733849"/>
          </a:xfrm>
          <a:prstGeom prst="rect">
            <a:avLst/>
          </a:prstGeom>
        </p:spPr>
      </p:pic>
      <p:sp>
        <p:nvSpPr>
          <p:cNvPr id="34" name="TextBox 34"/>
          <p:cNvSpPr txBox="1"/>
          <p:nvPr/>
        </p:nvSpPr>
        <p:spPr>
          <a:xfrm>
            <a:off x="1028700" y="1794595"/>
            <a:ext cx="8647729" cy="8198250"/>
          </a:xfrm>
          <a:prstGeom prst="rect">
            <a:avLst/>
          </a:prstGeom>
        </p:spPr>
        <p:txBody>
          <a:bodyPr lIns="0" tIns="0" rIns="0" bIns="0" rtlCol="0" anchor="t">
            <a:spAutoFit/>
          </a:bodyPr>
          <a:lstStyle/>
          <a:p>
            <a:pPr>
              <a:lnSpc>
                <a:spcPts val="7250"/>
              </a:lnSpc>
            </a:pPr>
            <a:r>
              <a:rPr lang="en-US" sz="5178">
                <a:solidFill>
                  <a:srgbClr val="000000"/>
                </a:solidFill>
                <a:latin typeface="Roboto Mono Regular"/>
              </a:rPr>
              <a:t>Microsoft Word is a popular word processing software that allows you to do things like type letters, resumes, documents, and so much more!</a:t>
            </a:r>
          </a:p>
          <a:p>
            <a:pPr>
              <a:lnSpc>
                <a:spcPts val="7250"/>
              </a:lnSpc>
            </a:pPr>
            <a:endParaRPr lang="en-US" sz="5178">
              <a:solidFill>
                <a:srgbClr val="000000"/>
              </a:solidFill>
              <a:latin typeface="Roboto Mono Regular"/>
            </a:endParaRPr>
          </a:p>
        </p:txBody>
      </p:sp>
      <p:sp>
        <p:nvSpPr>
          <p:cNvPr id="35" name="TextBox 35"/>
          <p:cNvSpPr txBox="1"/>
          <p:nvPr/>
        </p:nvSpPr>
        <p:spPr>
          <a:xfrm>
            <a:off x="1028700" y="367563"/>
            <a:ext cx="3064723" cy="299085"/>
          </a:xfrm>
          <a:prstGeom prst="rect">
            <a:avLst/>
          </a:prstGeom>
        </p:spPr>
        <p:txBody>
          <a:bodyPr lIns="0" tIns="0" rIns="0" bIns="0" rtlCol="0" anchor="t">
            <a:spAutoFit/>
          </a:bodyPr>
          <a:lstStyle/>
          <a:p>
            <a:pPr>
              <a:lnSpc>
                <a:spcPts val="2399"/>
              </a:lnSpc>
            </a:pPr>
            <a:r>
              <a:rPr lang="en-US" sz="2399" u="sng">
                <a:solidFill>
                  <a:srgbClr val="000000"/>
                </a:solidFill>
                <a:latin typeface="Roboto Mono Regular"/>
              </a:rPr>
              <a:t>Page 3</a:t>
            </a:r>
          </a:p>
        </p:txBody>
      </p:sp>
      <p:sp>
        <p:nvSpPr>
          <p:cNvPr id="36" name="TextBox 36"/>
          <p:cNvSpPr txBox="1"/>
          <p:nvPr/>
        </p:nvSpPr>
        <p:spPr>
          <a:xfrm>
            <a:off x="11826258" y="350736"/>
            <a:ext cx="5676018" cy="332740"/>
          </a:xfrm>
          <a:prstGeom prst="rect">
            <a:avLst/>
          </a:prstGeom>
        </p:spPr>
        <p:txBody>
          <a:bodyPr lIns="0" tIns="0" rIns="0" bIns="0" rtlCol="0" anchor="t">
            <a:spAutoFit/>
          </a:bodyPr>
          <a:lstStyle/>
          <a:p>
            <a:pPr algn="r">
              <a:lnSpc>
                <a:spcPts val="2599"/>
              </a:lnSpc>
            </a:pPr>
            <a:r>
              <a:rPr lang="en-US" sz="2599">
                <a:solidFill>
                  <a:srgbClr val="000000"/>
                </a:solidFill>
                <a:latin typeface="Fira Code Bold"/>
              </a:rPr>
              <a:t>OVERVIEW OF WORD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5D6F4"/>
        </a:solidFill>
        <a:effectLst/>
      </p:bgPr>
    </p:bg>
    <p:spTree>
      <p:nvGrpSpPr>
        <p:cNvPr id="1" name=""/>
        <p:cNvGrpSpPr/>
        <p:nvPr/>
      </p:nvGrpSpPr>
      <p:grpSpPr>
        <a:xfrm>
          <a:off x="0" y="0"/>
          <a:ext cx="0" cy="0"/>
          <a:chOff x="0" y="0"/>
          <a:chExt cx="0" cy="0"/>
        </a:xfrm>
      </p:grpSpPr>
      <p:grpSp>
        <p:nvGrpSpPr>
          <p:cNvPr id="2" name="Group 2"/>
          <p:cNvGrpSpPr/>
          <p:nvPr/>
        </p:nvGrpSpPr>
        <p:grpSpPr>
          <a:xfrm>
            <a:off x="7841195" y="4527448"/>
            <a:ext cx="3190623" cy="3953683"/>
            <a:chOff x="0" y="0"/>
            <a:chExt cx="1662133" cy="2059644"/>
          </a:xfrm>
        </p:grpSpPr>
        <p:sp>
          <p:nvSpPr>
            <p:cNvPr id="3" name="Freeform 3"/>
            <p:cNvSpPr/>
            <p:nvPr/>
          </p:nvSpPr>
          <p:spPr>
            <a:xfrm>
              <a:off x="0" y="0"/>
              <a:ext cx="1662133" cy="2059644"/>
            </a:xfrm>
            <a:custGeom>
              <a:avLst/>
              <a:gdLst/>
              <a:ahLst/>
              <a:cxnLst/>
              <a:rect l="l" t="t" r="r" b="b"/>
              <a:pathLst>
                <a:path w="1662133" h="2059644">
                  <a:moveTo>
                    <a:pt x="0" y="0"/>
                  </a:moveTo>
                  <a:lnTo>
                    <a:pt x="0" y="2059644"/>
                  </a:lnTo>
                  <a:lnTo>
                    <a:pt x="1662133" y="2059644"/>
                  </a:lnTo>
                  <a:lnTo>
                    <a:pt x="1662133" y="0"/>
                  </a:lnTo>
                  <a:lnTo>
                    <a:pt x="0" y="0"/>
                  </a:lnTo>
                  <a:close/>
                  <a:moveTo>
                    <a:pt x="1601173" y="1998684"/>
                  </a:moveTo>
                  <a:lnTo>
                    <a:pt x="59690" y="1998684"/>
                  </a:lnTo>
                  <a:lnTo>
                    <a:pt x="59690" y="59690"/>
                  </a:lnTo>
                  <a:lnTo>
                    <a:pt x="1601173" y="59690"/>
                  </a:lnTo>
                  <a:lnTo>
                    <a:pt x="1601173" y="1998684"/>
                  </a:lnTo>
                  <a:close/>
                </a:path>
              </a:pathLst>
            </a:custGeom>
            <a:solidFill>
              <a:srgbClr val="FF1616"/>
            </a:solidFill>
          </p:spPr>
          <p:txBody>
            <a:bodyPr/>
            <a:lstStyle/>
            <a:p>
              <a:endParaRPr lang="en-US"/>
            </a:p>
          </p:txBody>
        </p:sp>
      </p:grpSp>
      <p:sp>
        <p:nvSpPr>
          <p:cNvPr id="4" name="TextBox 4"/>
          <p:cNvSpPr txBox="1"/>
          <p:nvPr/>
        </p:nvSpPr>
        <p:spPr>
          <a:xfrm>
            <a:off x="2502900" y="1062038"/>
            <a:ext cx="13282199" cy="1463873"/>
          </a:xfrm>
          <a:prstGeom prst="rect">
            <a:avLst/>
          </a:prstGeom>
        </p:spPr>
        <p:txBody>
          <a:bodyPr lIns="0" tIns="0" rIns="0" bIns="0" rtlCol="0" anchor="t">
            <a:spAutoFit/>
          </a:bodyPr>
          <a:lstStyle/>
          <a:p>
            <a:pPr algn="ctr">
              <a:lnSpc>
                <a:spcPts val="11528"/>
              </a:lnSpc>
            </a:pPr>
            <a:r>
              <a:rPr lang="en-US" sz="9607">
                <a:solidFill>
                  <a:srgbClr val="000000"/>
                </a:solidFill>
                <a:latin typeface="Roboto Mono Regular"/>
              </a:rPr>
              <a:t>Word Start Screen</a:t>
            </a:r>
          </a:p>
        </p:txBody>
      </p:sp>
      <p:sp>
        <p:nvSpPr>
          <p:cNvPr id="5" name="AutoShape 5"/>
          <p:cNvSpPr/>
          <p:nvPr/>
        </p:nvSpPr>
        <p:spPr>
          <a:xfrm>
            <a:off x="0" y="1047750"/>
            <a:ext cx="18288000" cy="0"/>
          </a:xfrm>
          <a:prstGeom prst="line">
            <a:avLst/>
          </a:prstGeom>
          <a:ln w="28575" cap="rnd">
            <a:solidFill>
              <a:srgbClr val="000000"/>
            </a:solidFill>
            <a:prstDash val="solid"/>
            <a:headEnd type="none" w="sm" len="sm"/>
            <a:tailEnd type="none" w="sm" len="sm"/>
          </a:ln>
        </p:spPr>
        <p:txBody>
          <a:bodyPr/>
          <a:lstStyle/>
          <a:p>
            <a:endParaRPr lang="en-US"/>
          </a:p>
        </p:txBody>
      </p:sp>
      <p:sp>
        <p:nvSpPr>
          <p:cNvPr id="6" name="AutoShape 6"/>
          <p:cNvSpPr/>
          <p:nvPr/>
        </p:nvSpPr>
        <p:spPr>
          <a:xfrm rot="5400000">
            <a:off x="12773665" y="5783505"/>
            <a:ext cx="9442934" cy="0"/>
          </a:xfrm>
          <a:prstGeom prst="line">
            <a:avLst/>
          </a:prstGeom>
          <a:ln w="28575" cap="rnd">
            <a:solidFill>
              <a:srgbClr val="000000"/>
            </a:solidFill>
            <a:prstDash val="solid"/>
            <a:headEnd type="none" w="sm" len="sm"/>
            <a:tailEnd type="none" w="sm" len="sm"/>
          </a:ln>
        </p:spPr>
        <p:txBody>
          <a:bodyPr/>
          <a:lstStyle/>
          <a:p>
            <a:endParaRPr lang="en-US"/>
          </a:p>
        </p:txBody>
      </p:sp>
      <p:grpSp>
        <p:nvGrpSpPr>
          <p:cNvPr id="7" name="Group 7"/>
          <p:cNvGrpSpPr/>
          <p:nvPr/>
        </p:nvGrpSpPr>
        <p:grpSpPr>
          <a:xfrm>
            <a:off x="17502276" y="2464819"/>
            <a:ext cx="800012" cy="2964431"/>
            <a:chOff x="0" y="0"/>
            <a:chExt cx="4938343" cy="18298954"/>
          </a:xfrm>
        </p:grpSpPr>
        <p:sp>
          <p:nvSpPr>
            <p:cNvPr id="8" name="Freeform 8"/>
            <p:cNvSpPr/>
            <p:nvPr/>
          </p:nvSpPr>
          <p:spPr>
            <a:xfrm>
              <a:off x="72390" y="72390"/>
              <a:ext cx="4793563" cy="18154173"/>
            </a:xfrm>
            <a:custGeom>
              <a:avLst/>
              <a:gdLst/>
              <a:ahLst/>
              <a:cxnLst/>
              <a:rect l="l" t="t" r="r" b="b"/>
              <a:pathLst>
                <a:path w="4793563" h="18154173">
                  <a:moveTo>
                    <a:pt x="0" y="0"/>
                  </a:moveTo>
                  <a:lnTo>
                    <a:pt x="4793563" y="0"/>
                  </a:lnTo>
                  <a:lnTo>
                    <a:pt x="4793563" y="18154173"/>
                  </a:lnTo>
                  <a:lnTo>
                    <a:pt x="0" y="18154173"/>
                  </a:lnTo>
                  <a:lnTo>
                    <a:pt x="0" y="0"/>
                  </a:lnTo>
                  <a:close/>
                </a:path>
              </a:pathLst>
            </a:custGeom>
            <a:solidFill>
              <a:srgbClr val="3777E4"/>
            </a:solidFill>
          </p:spPr>
          <p:txBody>
            <a:bodyPr/>
            <a:lstStyle/>
            <a:p>
              <a:endParaRPr lang="en-US"/>
            </a:p>
          </p:txBody>
        </p:sp>
        <p:sp>
          <p:nvSpPr>
            <p:cNvPr id="9" name="Freeform 9"/>
            <p:cNvSpPr/>
            <p:nvPr/>
          </p:nvSpPr>
          <p:spPr>
            <a:xfrm>
              <a:off x="0" y="0"/>
              <a:ext cx="4938343" cy="18298954"/>
            </a:xfrm>
            <a:custGeom>
              <a:avLst/>
              <a:gdLst/>
              <a:ahLst/>
              <a:cxnLst/>
              <a:rect l="l" t="t" r="r" b="b"/>
              <a:pathLst>
                <a:path w="4938343" h="18298954">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000000"/>
            </a:solidFill>
          </p:spPr>
          <p:txBody>
            <a:bodyPr/>
            <a:lstStyle/>
            <a:p>
              <a:endParaRPr lang="en-US"/>
            </a:p>
          </p:txBody>
        </p:sp>
      </p:grpSp>
      <p:sp>
        <p:nvSpPr>
          <p:cNvPr id="10" name="AutoShape 10"/>
          <p:cNvSpPr/>
          <p:nvPr/>
        </p:nvSpPr>
        <p:spPr>
          <a:xfrm>
            <a:off x="17711173" y="3932747"/>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11" name="AutoShape 11"/>
          <p:cNvSpPr/>
          <p:nvPr/>
        </p:nvSpPr>
        <p:spPr>
          <a:xfrm>
            <a:off x="17711173" y="3807182"/>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12" name="AutoShape 12"/>
          <p:cNvSpPr/>
          <p:nvPr/>
        </p:nvSpPr>
        <p:spPr>
          <a:xfrm>
            <a:off x="17711173" y="4058312"/>
            <a:ext cx="360786" cy="0"/>
          </a:xfrm>
          <a:prstGeom prst="line">
            <a:avLst/>
          </a:prstGeom>
          <a:ln w="28575" cap="rnd">
            <a:solidFill>
              <a:srgbClr val="000000"/>
            </a:solidFill>
            <a:prstDash val="solid"/>
            <a:headEnd type="none" w="sm" len="sm"/>
            <a:tailEnd type="none" w="sm" len="sm"/>
          </a:ln>
        </p:spPr>
        <p:txBody>
          <a:bodyPr/>
          <a:lstStyle/>
          <a:p>
            <a:endParaRPr lang="en-US"/>
          </a:p>
        </p:txBody>
      </p:sp>
      <p:pic>
        <p:nvPicPr>
          <p:cNvPr id="13" name="Picture 13"/>
          <p:cNvPicPr>
            <a:picLocks noChangeAspect="1"/>
          </p:cNvPicPr>
          <p:nvPr/>
        </p:nvPicPr>
        <p:blipFill>
          <a:blip r:embed="rId3"/>
          <a:srcRect r="32723"/>
          <a:stretch>
            <a:fillRect/>
          </a:stretch>
        </p:blipFill>
        <p:spPr>
          <a:xfrm>
            <a:off x="2007561" y="2670454"/>
            <a:ext cx="14272877" cy="7149121"/>
          </a:xfrm>
          <a:prstGeom prst="rect">
            <a:avLst/>
          </a:prstGeom>
        </p:spPr>
      </p:pic>
      <p:sp>
        <p:nvSpPr>
          <p:cNvPr id="14" name="TextBox 14"/>
          <p:cNvSpPr txBox="1"/>
          <p:nvPr/>
        </p:nvSpPr>
        <p:spPr>
          <a:xfrm>
            <a:off x="11826258" y="350736"/>
            <a:ext cx="5676018" cy="332740"/>
          </a:xfrm>
          <a:prstGeom prst="rect">
            <a:avLst/>
          </a:prstGeom>
        </p:spPr>
        <p:txBody>
          <a:bodyPr lIns="0" tIns="0" rIns="0" bIns="0" rtlCol="0" anchor="t">
            <a:spAutoFit/>
          </a:bodyPr>
          <a:lstStyle/>
          <a:p>
            <a:pPr algn="r">
              <a:lnSpc>
                <a:spcPts val="2599"/>
              </a:lnSpc>
            </a:pPr>
            <a:r>
              <a:rPr lang="en-US" sz="2599">
                <a:solidFill>
                  <a:srgbClr val="000000"/>
                </a:solidFill>
                <a:latin typeface="Fira Code Bold"/>
              </a:rPr>
              <a:t>WORD INTERFACE</a:t>
            </a:r>
          </a:p>
        </p:txBody>
      </p:sp>
      <p:sp>
        <p:nvSpPr>
          <p:cNvPr id="15" name="TextBox 15"/>
          <p:cNvSpPr txBox="1"/>
          <p:nvPr/>
        </p:nvSpPr>
        <p:spPr>
          <a:xfrm>
            <a:off x="1028700" y="367563"/>
            <a:ext cx="3064723" cy="299085"/>
          </a:xfrm>
          <a:prstGeom prst="rect">
            <a:avLst/>
          </a:prstGeom>
        </p:spPr>
        <p:txBody>
          <a:bodyPr lIns="0" tIns="0" rIns="0" bIns="0" rtlCol="0" anchor="t">
            <a:spAutoFit/>
          </a:bodyPr>
          <a:lstStyle/>
          <a:p>
            <a:pPr>
              <a:lnSpc>
                <a:spcPts val="2399"/>
              </a:lnSpc>
            </a:pPr>
            <a:r>
              <a:rPr lang="en-US" sz="2399" u="sng">
                <a:solidFill>
                  <a:srgbClr val="000000"/>
                </a:solidFill>
                <a:latin typeface="Roboto Mono Regular"/>
              </a:rPr>
              <a:t>Page 4</a:t>
            </a:r>
          </a:p>
        </p:txBody>
      </p:sp>
      <p:sp>
        <p:nvSpPr>
          <p:cNvPr id="16" name="TextBox 16"/>
          <p:cNvSpPr txBox="1"/>
          <p:nvPr/>
        </p:nvSpPr>
        <p:spPr>
          <a:xfrm>
            <a:off x="11826258" y="3769082"/>
            <a:ext cx="2252067" cy="580390"/>
          </a:xfrm>
          <a:prstGeom prst="rect">
            <a:avLst/>
          </a:prstGeom>
        </p:spPr>
        <p:txBody>
          <a:bodyPr lIns="0" tIns="0" rIns="0" bIns="0" rtlCol="0" anchor="t">
            <a:spAutoFit/>
          </a:bodyPr>
          <a:lstStyle/>
          <a:p>
            <a:pPr algn="ctr">
              <a:lnSpc>
                <a:spcPts val="4759"/>
              </a:lnSpc>
            </a:pPr>
            <a:r>
              <a:rPr lang="en-US" sz="3399">
                <a:solidFill>
                  <a:srgbClr val="FF1616"/>
                </a:solidFill>
                <a:latin typeface="Open Sans Light Bold"/>
              </a:rPr>
              <a:t>Templates</a:t>
            </a:r>
          </a:p>
        </p:txBody>
      </p:sp>
      <p:sp>
        <p:nvSpPr>
          <p:cNvPr id="17" name="TextBox 17"/>
          <p:cNvSpPr txBox="1"/>
          <p:nvPr/>
        </p:nvSpPr>
        <p:spPr>
          <a:xfrm>
            <a:off x="3326592" y="3769082"/>
            <a:ext cx="4254550" cy="580390"/>
          </a:xfrm>
          <a:prstGeom prst="rect">
            <a:avLst/>
          </a:prstGeom>
        </p:spPr>
        <p:txBody>
          <a:bodyPr lIns="0" tIns="0" rIns="0" bIns="0" rtlCol="0" anchor="t">
            <a:spAutoFit/>
          </a:bodyPr>
          <a:lstStyle/>
          <a:p>
            <a:pPr algn="ctr">
              <a:lnSpc>
                <a:spcPts val="4759"/>
              </a:lnSpc>
            </a:pPr>
            <a:r>
              <a:rPr lang="en-US" sz="3399">
                <a:solidFill>
                  <a:srgbClr val="FF1616"/>
                </a:solidFill>
                <a:latin typeface="Open Sans Light Bold"/>
              </a:rPr>
              <a:t>Existing Documents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5D6F4"/>
        </a:solidFill>
        <a:effectLst/>
      </p:bgPr>
    </p:bg>
    <p:spTree>
      <p:nvGrpSpPr>
        <p:cNvPr id="1" name=""/>
        <p:cNvGrpSpPr/>
        <p:nvPr/>
      </p:nvGrpSpPr>
      <p:grpSpPr>
        <a:xfrm>
          <a:off x="0" y="0"/>
          <a:ext cx="0" cy="0"/>
          <a:chOff x="0" y="0"/>
          <a:chExt cx="0" cy="0"/>
        </a:xfrm>
      </p:grpSpPr>
      <p:sp>
        <p:nvSpPr>
          <p:cNvPr id="2" name="TextBox 2"/>
          <p:cNvSpPr txBox="1"/>
          <p:nvPr/>
        </p:nvSpPr>
        <p:spPr>
          <a:xfrm>
            <a:off x="1854241" y="1028700"/>
            <a:ext cx="14579517" cy="1463873"/>
          </a:xfrm>
          <a:prstGeom prst="rect">
            <a:avLst/>
          </a:prstGeom>
        </p:spPr>
        <p:txBody>
          <a:bodyPr lIns="0" tIns="0" rIns="0" bIns="0" rtlCol="0" anchor="t">
            <a:spAutoFit/>
          </a:bodyPr>
          <a:lstStyle/>
          <a:p>
            <a:pPr algn="ctr">
              <a:lnSpc>
                <a:spcPts val="11528"/>
              </a:lnSpc>
            </a:pPr>
            <a:r>
              <a:rPr lang="en-US" sz="9607">
                <a:solidFill>
                  <a:srgbClr val="000000"/>
                </a:solidFill>
                <a:latin typeface="Roboto Mono Regular"/>
              </a:rPr>
              <a:t>Blank Page Overview</a:t>
            </a:r>
          </a:p>
        </p:txBody>
      </p:sp>
      <p:sp>
        <p:nvSpPr>
          <p:cNvPr id="3" name="AutoShape 3"/>
          <p:cNvSpPr/>
          <p:nvPr/>
        </p:nvSpPr>
        <p:spPr>
          <a:xfrm>
            <a:off x="0" y="1047750"/>
            <a:ext cx="18288000" cy="0"/>
          </a:xfrm>
          <a:prstGeom prst="line">
            <a:avLst/>
          </a:prstGeom>
          <a:ln w="28575" cap="rnd">
            <a:solidFill>
              <a:srgbClr val="000000"/>
            </a:solidFill>
            <a:prstDash val="solid"/>
            <a:headEnd type="none" w="sm" len="sm"/>
            <a:tailEnd type="none" w="sm" len="sm"/>
          </a:ln>
        </p:spPr>
        <p:txBody>
          <a:bodyPr/>
          <a:lstStyle/>
          <a:p>
            <a:endParaRPr lang="en-US"/>
          </a:p>
        </p:txBody>
      </p:sp>
      <p:sp>
        <p:nvSpPr>
          <p:cNvPr id="4" name="AutoShape 4"/>
          <p:cNvSpPr/>
          <p:nvPr/>
        </p:nvSpPr>
        <p:spPr>
          <a:xfrm rot="5400000">
            <a:off x="12773665" y="5783505"/>
            <a:ext cx="9442934" cy="0"/>
          </a:xfrm>
          <a:prstGeom prst="line">
            <a:avLst/>
          </a:prstGeom>
          <a:ln w="28575" cap="rnd">
            <a:solidFill>
              <a:srgbClr val="000000"/>
            </a:solidFill>
            <a:prstDash val="solid"/>
            <a:headEnd type="none" w="sm" len="sm"/>
            <a:tailEnd type="none" w="sm" len="sm"/>
          </a:ln>
        </p:spPr>
        <p:txBody>
          <a:bodyPr/>
          <a:lstStyle/>
          <a:p>
            <a:endParaRPr lang="en-US"/>
          </a:p>
        </p:txBody>
      </p:sp>
      <p:grpSp>
        <p:nvGrpSpPr>
          <p:cNvPr id="5" name="Group 5"/>
          <p:cNvGrpSpPr/>
          <p:nvPr/>
        </p:nvGrpSpPr>
        <p:grpSpPr>
          <a:xfrm>
            <a:off x="17502276" y="2483869"/>
            <a:ext cx="800012" cy="2964431"/>
            <a:chOff x="0" y="0"/>
            <a:chExt cx="4938343" cy="18298954"/>
          </a:xfrm>
        </p:grpSpPr>
        <p:sp>
          <p:nvSpPr>
            <p:cNvPr id="6" name="Freeform 6"/>
            <p:cNvSpPr/>
            <p:nvPr/>
          </p:nvSpPr>
          <p:spPr>
            <a:xfrm>
              <a:off x="72390" y="72390"/>
              <a:ext cx="4793563" cy="18154173"/>
            </a:xfrm>
            <a:custGeom>
              <a:avLst/>
              <a:gdLst/>
              <a:ahLst/>
              <a:cxnLst/>
              <a:rect l="l" t="t" r="r" b="b"/>
              <a:pathLst>
                <a:path w="4793563" h="18154173">
                  <a:moveTo>
                    <a:pt x="0" y="0"/>
                  </a:moveTo>
                  <a:lnTo>
                    <a:pt x="4793563" y="0"/>
                  </a:lnTo>
                  <a:lnTo>
                    <a:pt x="4793563" y="18154173"/>
                  </a:lnTo>
                  <a:lnTo>
                    <a:pt x="0" y="18154173"/>
                  </a:lnTo>
                  <a:lnTo>
                    <a:pt x="0" y="0"/>
                  </a:lnTo>
                  <a:close/>
                </a:path>
              </a:pathLst>
            </a:custGeom>
            <a:solidFill>
              <a:srgbClr val="3777E4"/>
            </a:solidFill>
          </p:spPr>
          <p:txBody>
            <a:bodyPr/>
            <a:lstStyle/>
            <a:p>
              <a:endParaRPr lang="en-US"/>
            </a:p>
          </p:txBody>
        </p:sp>
        <p:sp>
          <p:nvSpPr>
            <p:cNvPr id="7" name="Freeform 7"/>
            <p:cNvSpPr/>
            <p:nvPr/>
          </p:nvSpPr>
          <p:spPr>
            <a:xfrm>
              <a:off x="0" y="0"/>
              <a:ext cx="4938343" cy="18298954"/>
            </a:xfrm>
            <a:custGeom>
              <a:avLst/>
              <a:gdLst/>
              <a:ahLst/>
              <a:cxnLst/>
              <a:rect l="l" t="t" r="r" b="b"/>
              <a:pathLst>
                <a:path w="4938343" h="18298954">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000000"/>
            </a:solidFill>
          </p:spPr>
          <p:txBody>
            <a:bodyPr/>
            <a:lstStyle/>
            <a:p>
              <a:endParaRPr lang="en-US"/>
            </a:p>
          </p:txBody>
        </p:sp>
      </p:grpSp>
      <p:sp>
        <p:nvSpPr>
          <p:cNvPr id="8" name="AutoShape 8"/>
          <p:cNvSpPr/>
          <p:nvPr/>
        </p:nvSpPr>
        <p:spPr>
          <a:xfrm>
            <a:off x="17711173" y="3951797"/>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9" name="AutoShape 9"/>
          <p:cNvSpPr/>
          <p:nvPr/>
        </p:nvSpPr>
        <p:spPr>
          <a:xfrm>
            <a:off x="17711173" y="3826232"/>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10" name="AutoShape 10"/>
          <p:cNvSpPr/>
          <p:nvPr/>
        </p:nvSpPr>
        <p:spPr>
          <a:xfrm>
            <a:off x="17711173" y="4077362"/>
            <a:ext cx="360786" cy="0"/>
          </a:xfrm>
          <a:prstGeom prst="line">
            <a:avLst/>
          </a:prstGeom>
          <a:ln w="28575" cap="rnd">
            <a:solidFill>
              <a:srgbClr val="000000"/>
            </a:solidFill>
            <a:prstDash val="solid"/>
            <a:headEnd type="none" w="sm" len="sm"/>
            <a:tailEnd type="none" w="sm" len="sm"/>
          </a:ln>
        </p:spPr>
        <p:txBody>
          <a:bodyPr/>
          <a:lstStyle/>
          <a:p>
            <a:endParaRPr lang="en-US"/>
          </a:p>
        </p:txBody>
      </p:sp>
      <p:pic>
        <p:nvPicPr>
          <p:cNvPr id="11" name="Picture 11"/>
          <p:cNvPicPr>
            <a:picLocks noChangeAspect="1"/>
          </p:cNvPicPr>
          <p:nvPr/>
        </p:nvPicPr>
        <p:blipFill>
          <a:blip r:embed="rId3"/>
          <a:srcRect t="642" b="642"/>
          <a:stretch>
            <a:fillRect/>
          </a:stretch>
        </p:blipFill>
        <p:spPr>
          <a:xfrm>
            <a:off x="2233824" y="2492573"/>
            <a:ext cx="13645006" cy="7217585"/>
          </a:xfrm>
          <a:prstGeom prst="rect">
            <a:avLst/>
          </a:prstGeom>
        </p:spPr>
      </p:pic>
      <p:sp>
        <p:nvSpPr>
          <p:cNvPr id="12" name="TextBox 12"/>
          <p:cNvSpPr txBox="1"/>
          <p:nvPr/>
        </p:nvSpPr>
        <p:spPr>
          <a:xfrm>
            <a:off x="11826258" y="350736"/>
            <a:ext cx="5676018" cy="332740"/>
          </a:xfrm>
          <a:prstGeom prst="rect">
            <a:avLst/>
          </a:prstGeom>
        </p:spPr>
        <p:txBody>
          <a:bodyPr lIns="0" tIns="0" rIns="0" bIns="0" rtlCol="0" anchor="t">
            <a:spAutoFit/>
          </a:bodyPr>
          <a:lstStyle/>
          <a:p>
            <a:pPr algn="r">
              <a:lnSpc>
                <a:spcPts val="2599"/>
              </a:lnSpc>
            </a:pPr>
            <a:r>
              <a:rPr lang="en-US" sz="2599">
                <a:solidFill>
                  <a:srgbClr val="000000"/>
                </a:solidFill>
                <a:latin typeface="Fira Code Bold"/>
              </a:rPr>
              <a:t>WORD INTERFACE</a:t>
            </a:r>
          </a:p>
        </p:txBody>
      </p:sp>
      <p:sp>
        <p:nvSpPr>
          <p:cNvPr id="13" name="TextBox 13"/>
          <p:cNvSpPr txBox="1"/>
          <p:nvPr/>
        </p:nvSpPr>
        <p:spPr>
          <a:xfrm>
            <a:off x="1028700" y="367563"/>
            <a:ext cx="3064723" cy="299085"/>
          </a:xfrm>
          <a:prstGeom prst="rect">
            <a:avLst/>
          </a:prstGeom>
        </p:spPr>
        <p:txBody>
          <a:bodyPr lIns="0" tIns="0" rIns="0" bIns="0" rtlCol="0" anchor="t">
            <a:spAutoFit/>
          </a:bodyPr>
          <a:lstStyle/>
          <a:p>
            <a:pPr>
              <a:lnSpc>
                <a:spcPts val="2399"/>
              </a:lnSpc>
            </a:pPr>
            <a:r>
              <a:rPr lang="en-US" sz="2399" u="sng">
                <a:solidFill>
                  <a:srgbClr val="000000"/>
                </a:solidFill>
                <a:latin typeface="Roboto Mono Regular"/>
              </a:rPr>
              <a:t>Page 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5D6F4"/>
        </a:solidFill>
        <a:effectLst/>
      </p:bgPr>
    </p:bg>
    <p:spTree>
      <p:nvGrpSpPr>
        <p:cNvPr id="1" name=""/>
        <p:cNvGrpSpPr/>
        <p:nvPr/>
      </p:nvGrpSpPr>
      <p:grpSpPr>
        <a:xfrm>
          <a:off x="0" y="0"/>
          <a:ext cx="0" cy="0"/>
          <a:chOff x="0" y="0"/>
          <a:chExt cx="0" cy="0"/>
        </a:xfrm>
      </p:grpSpPr>
      <p:grpSp>
        <p:nvGrpSpPr>
          <p:cNvPr id="2" name="Group 2"/>
          <p:cNvGrpSpPr/>
          <p:nvPr/>
        </p:nvGrpSpPr>
        <p:grpSpPr>
          <a:xfrm>
            <a:off x="8468549" y="1356497"/>
            <a:ext cx="8606952" cy="7467901"/>
            <a:chOff x="0" y="0"/>
            <a:chExt cx="56715099" cy="49209374"/>
          </a:xfrm>
        </p:grpSpPr>
        <p:sp>
          <p:nvSpPr>
            <p:cNvPr id="3" name="Freeform 3"/>
            <p:cNvSpPr/>
            <p:nvPr/>
          </p:nvSpPr>
          <p:spPr>
            <a:xfrm>
              <a:off x="72390" y="72390"/>
              <a:ext cx="56570317" cy="49064595"/>
            </a:xfrm>
            <a:custGeom>
              <a:avLst/>
              <a:gdLst/>
              <a:ahLst/>
              <a:cxnLst/>
              <a:rect l="l" t="t" r="r" b="b"/>
              <a:pathLst>
                <a:path w="56570317" h="49064595">
                  <a:moveTo>
                    <a:pt x="0" y="0"/>
                  </a:moveTo>
                  <a:lnTo>
                    <a:pt x="56570317" y="0"/>
                  </a:lnTo>
                  <a:lnTo>
                    <a:pt x="56570317" y="49064595"/>
                  </a:lnTo>
                  <a:lnTo>
                    <a:pt x="0" y="49064595"/>
                  </a:lnTo>
                  <a:lnTo>
                    <a:pt x="0" y="0"/>
                  </a:lnTo>
                  <a:close/>
                </a:path>
              </a:pathLst>
            </a:custGeom>
            <a:solidFill>
              <a:srgbClr val="3777E4"/>
            </a:solidFill>
          </p:spPr>
          <p:txBody>
            <a:bodyPr/>
            <a:lstStyle/>
            <a:p>
              <a:endParaRPr lang="en-US"/>
            </a:p>
          </p:txBody>
        </p:sp>
        <p:sp>
          <p:nvSpPr>
            <p:cNvPr id="4" name="Freeform 4"/>
            <p:cNvSpPr/>
            <p:nvPr/>
          </p:nvSpPr>
          <p:spPr>
            <a:xfrm>
              <a:off x="0" y="0"/>
              <a:ext cx="56715099" cy="49209375"/>
            </a:xfrm>
            <a:custGeom>
              <a:avLst/>
              <a:gdLst/>
              <a:ahLst/>
              <a:cxnLst/>
              <a:rect l="l" t="t" r="r" b="b"/>
              <a:pathLst>
                <a:path w="56715099" h="49209375">
                  <a:moveTo>
                    <a:pt x="56570321" y="49064593"/>
                  </a:moveTo>
                  <a:lnTo>
                    <a:pt x="56715099" y="49064593"/>
                  </a:lnTo>
                  <a:lnTo>
                    <a:pt x="56715099" y="49209375"/>
                  </a:lnTo>
                  <a:lnTo>
                    <a:pt x="56570321" y="49209375"/>
                  </a:lnTo>
                  <a:lnTo>
                    <a:pt x="56570321" y="49064593"/>
                  </a:lnTo>
                  <a:close/>
                  <a:moveTo>
                    <a:pt x="0" y="144780"/>
                  </a:moveTo>
                  <a:lnTo>
                    <a:pt x="144780" y="144780"/>
                  </a:lnTo>
                  <a:lnTo>
                    <a:pt x="144780" y="49064593"/>
                  </a:lnTo>
                  <a:lnTo>
                    <a:pt x="0" y="49064593"/>
                  </a:lnTo>
                  <a:lnTo>
                    <a:pt x="0" y="144780"/>
                  </a:lnTo>
                  <a:close/>
                  <a:moveTo>
                    <a:pt x="0" y="49064593"/>
                  </a:moveTo>
                  <a:lnTo>
                    <a:pt x="144780" y="49064593"/>
                  </a:lnTo>
                  <a:lnTo>
                    <a:pt x="144780" y="49209375"/>
                  </a:lnTo>
                  <a:lnTo>
                    <a:pt x="0" y="49209375"/>
                  </a:lnTo>
                  <a:lnTo>
                    <a:pt x="0" y="49064593"/>
                  </a:lnTo>
                  <a:close/>
                  <a:moveTo>
                    <a:pt x="56570321" y="144780"/>
                  </a:moveTo>
                  <a:lnTo>
                    <a:pt x="56715099" y="144780"/>
                  </a:lnTo>
                  <a:lnTo>
                    <a:pt x="56715099" y="49064593"/>
                  </a:lnTo>
                  <a:lnTo>
                    <a:pt x="56570321" y="49064593"/>
                  </a:lnTo>
                  <a:lnTo>
                    <a:pt x="56570321" y="144780"/>
                  </a:lnTo>
                  <a:close/>
                  <a:moveTo>
                    <a:pt x="144780" y="49064593"/>
                  </a:moveTo>
                  <a:lnTo>
                    <a:pt x="56570321" y="49064593"/>
                  </a:lnTo>
                  <a:lnTo>
                    <a:pt x="56570321" y="49209375"/>
                  </a:lnTo>
                  <a:lnTo>
                    <a:pt x="144780" y="49209375"/>
                  </a:lnTo>
                  <a:lnTo>
                    <a:pt x="144780" y="49064593"/>
                  </a:lnTo>
                  <a:close/>
                  <a:moveTo>
                    <a:pt x="56570321" y="0"/>
                  </a:moveTo>
                  <a:lnTo>
                    <a:pt x="56715099" y="0"/>
                  </a:lnTo>
                  <a:lnTo>
                    <a:pt x="56715099" y="144780"/>
                  </a:lnTo>
                  <a:lnTo>
                    <a:pt x="56570321" y="144780"/>
                  </a:lnTo>
                  <a:lnTo>
                    <a:pt x="56570321" y="0"/>
                  </a:lnTo>
                  <a:close/>
                  <a:moveTo>
                    <a:pt x="0" y="0"/>
                  </a:moveTo>
                  <a:lnTo>
                    <a:pt x="144780" y="0"/>
                  </a:lnTo>
                  <a:lnTo>
                    <a:pt x="144780" y="144780"/>
                  </a:lnTo>
                  <a:lnTo>
                    <a:pt x="0" y="144780"/>
                  </a:lnTo>
                  <a:lnTo>
                    <a:pt x="0" y="0"/>
                  </a:lnTo>
                  <a:close/>
                  <a:moveTo>
                    <a:pt x="144780" y="0"/>
                  </a:moveTo>
                  <a:lnTo>
                    <a:pt x="56570321" y="0"/>
                  </a:lnTo>
                  <a:lnTo>
                    <a:pt x="56570321" y="144780"/>
                  </a:lnTo>
                  <a:lnTo>
                    <a:pt x="144780" y="144780"/>
                  </a:lnTo>
                  <a:lnTo>
                    <a:pt x="144780" y="0"/>
                  </a:lnTo>
                  <a:close/>
                </a:path>
              </a:pathLst>
            </a:custGeom>
            <a:solidFill>
              <a:srgbClr val="000000"/>
            </a:solidFill>
          </p:spPr>
          <p:txBody>
            <a:bodyPr/>
            <a:lstStyle/>
            <a:p>
              <a:endParaRPr lang="en-US"/>
            </a:p>
          </p:txBody>
        </p:sp>
      </p:grpSp>
      <p:grpSp>
        <p:nvGrpSpPr>
          <p:cNvPr id="5" name="Group 5"/>
          <p:cNvGrpSpPr/>
          <p:nvPr/>
        </p:nvGrpSpPr>
        <p:grpSpPr>
          <a:xfrm>
            <a:off x="8269162" y="1356497"/>
            <a:ext cx="8606952" cy="6977446"/>
            <a:chOff x="0" y="0"/>
            <a:chExt cx="56715099" cy="45977542"/>
          </a:xfrm>
        </p:grpSpPr>
        <p:sp>
          <p:nvSpPr>
            <p:cNvPr id="6" name="Freeform 6"/>
            <p:cNvSpPr/>
            <p:nvPr/>
          </p:nvSpPr>
          <p:spPr>
            <a:xfrm>
              <a:off x="72390" y="72390"/>
              <a:ext cx="56570317" cy="45832761"/>
            </a:xfrm>
            <a:custGeom>
              <a:avLst/>
              <a:gdLst/>
              <a:ahLst/>
              <a:cxnLst/>
              <a:rect l="l" t="t" r="r" b="b"/>
              <a:pathLst>
                <a:path w="56570317" h="45832761">
                  <a:moveTo>
                    <a:pt x="0" y="0"/>
                  </a:moveTo>
                  <a:lnTo>
                    <a:pt x="56570317" y="0"/>
                  </a:lnTo>
                  <a:lnTo>
                    <a:pt x="56570317" y="45832761"/>
                  </a:lnTo>
                  <a:lnTo>
                    <a:pt x="0" y="45832761"/>
                  </a:lnTo>
                  <a:lnTo>
                    <a:pt x="0" y="0"/>
                  </a:lnTo>
                  <a:close/>
                </a:path>
              </a:pathLst>
            </a:custGeom>
            <a:solidFill>
              <a:srgbClr val="FFFFFF"/>
            </a:solidFill>
          </p:spPr>
          <p:txBody>
            <a:bodyPr/>
            <a:lstStyle/>
            <a:p>
              <a:endParaRPr lang="en-US"/>
            </a:p>
          </p:txBody>
        </p:sp>
        <p:sp>
          <p:nvSpPr>
            <p:cNvPr id="7" name="Freeform 7"/>
            <p:cNvSpPr/>
            <p:nvPr/>
          </p:nvSpPr>
          <p:spPr>
            <a:xfrm>
              <a:off x="0" y="0"/>
              <a:ext cx="56715099" cy="45977541"/>
            </a:xfrm>
            <a:custGeom>
              <a:avLst/>
              <a:gdLst/>
              <a:ahLst/>
              <a:cxnLst/>
              <a:rect l="l" t="t" r="r" b="b"/>
              <a:pathLst>
                <a:path w="56715099" h="45977541">
                  <a:moveTo>
                    <a:pt x="56570321" y="45832762"/>
                  </a:moveTo>
                  <a:lnTo>
                    <a:pt x="56715099" y="45832762"/>
                  </a:lnTo>
                  <a:lnTo>
                    <a:pt x="56715099" y="45977541"/>
                  </a:lnTo>
                  <a:lnTo>
                    <a:pt x="56570321" y="45977541"/>
                  </a:lnTo>
                  <a:lnTo>
                    <a:pt x="56570321" y="45832762"/>
                  </a:lnTo>
                  <a:close/>
                  <a:moveTo>
                    <a:pt x="0" y="144780"/>
                  </a:moveTo>
                  <a:lnTo>
                    <a:pt x="144780" y="144780"/>
                  </a:lnTo>
                  <a:lnTo>
                    <a:pt x="144780" y="45832762"/>
                  </a:lnTo>
                  <a:lnTo>
                    <a:pt x="0" y="45832762"/>
                  </a:lnTo>
                  <a:lnTo>
                    <a:pt x="0" y="144780"/>
                  </a:lnTo>
                  <a:close/>
                  <a:moveTo>
                    <a:pt x="0" y="45832762"/>
                  </a:moveTo>
                  <a:lnTo>
                    <a:pt x="144780" y="45832762"/>
                  </a:lnTo>
                  <a:lnTo>
                    <a:pt x="144780" y="45977541"/>
                  </a:lnTo>
                  <a:lnTo>
                    <a:pt x="0" y="45977541"/>
                  </a:lnTo>
                  <a:lnTo>
                    <a:pt x="0" y="45832762"/>
                  </a:lnTo>
                  <a:close/>
                  <a:moveTo>
                    <a:pt x="56570321" y="144780"/>
                  </a:moveTo>
                  <a:lnTo>
                    <a:pt x="56715099" y="144780"/>
                  </a:lnTo>
                  <a:lnTo>
                    <a:pt x="56715099" y="45832762"/>
                  </a:lnTo>
                  <a:lnTo>
                    <a:pt x="56570321" y="45832762"/>
                  </a:lnTo>
                  <a:lnTo>
                    <a:pt x="56570321" y="144780"/>
                  </a:lnTo>
                  <a:close/>
                  <a:moveTo>
                    <a:pt x="144780" y="45832762"/>
                  </a:moveTo>
                  <a:lnTo>
                    <a:pt x="56570321" y="45832762"/>
                  </a:lnTo>
                  <a:lnTo>
                    <a:pt x="56570321" y="45977541"/>
                  </a:lnTo>
                  <a:lnTo>
                    <a:pt x="144780" y="45977541"/>
                  </a:lnTo>
                  <a:lnTo>
                    <a:pt x="144780" y="45832762"/>
                  </a:lnTo>
                  <a:close/>
                  <a:moveTo>
                    <a:pt x="56570321" y="0"/>
                  </a:moveTo>
                  <a:lnTo>
                    <a:pt x="56715099" y="0"/>
                  </a:lnTo>
                  <a:lnTo>
                    <a:pt x="56715099" y="144780"/>
                  </a:lnTo>
                  <a:lnTo>
                    <a:pt x="56570321" y="144780"/>
                  </a:lnTo>
                  <a:lnTo>
                    <a:pt x="56570321" y="0"/>
                  </a:lnTo>
                  <a:close/>
                  <a:moveTo>
                    <a:pt x="0" y="0"/>
                  </a:moveTo>
                  <a:lnTo>
                    <a:pt x="144780" y="0"/>
                  </a:lnTo>
                  <a:lnTo>
                    <a:pt x="144780" y="144780"/>
                  </a:lnTo>
                  <a:lnTo>
                    <a:pt x="0" y="144780"/>
                  </a:lnTo>
                  <a:lnTo>
                    <a:pt x="0" y="0"/>
                  </a:lnTo>
                  <a:close/>
                  <a:moveTo>
                    <a:pt x="144780" y="0"/>
                  </a:moveTo>
                  <a:lnTo>
                    <a:pt x="56570321" y="0"/>
                  </a:lnTo>
                  <a:lnTo>
                    <a:pt x="56570321" y="144780"/>
                  </a:lnTo>
                  <a:lnTo>
                    <a:pt x="144780" y="144780"/>
                  </a:lnTo>
                  <a:lnTo>
                    <a:pt x="144780" y="0"/>
                  </a:lnTo>
                  <a:close/>
                </a:path>
              </a:pathLst>
            </a:custGeom>
            <a:solidFill>
              <a:srgbClr val="000000"/>
            </a:solidFill>
          </p:spPr>
          <p:txBody>
            <a:bodyPr/>
            <a:lstStyle/>
            <a:p>
              <a:endParaRPr lang="en-US"/>
            </a:p>
          </p:txBody>
        </p:sp>
      </p:grpSp>
      <p:sp>
        <p:nvSpPr>
          <p:cNvPr id="8" name="AutoShape 8"/>
          <p:cNvSpPr/>
          <p:nvPr/>
        </p:nvSpPr>
        <p:spPr>
          <a:xfrm>
            <a:off x="0" y="1047750"/>
            <a:ext cx="18288000" cy="0"/>
          </a:xfrm>
          <a:prstGeom prst="line">
            <a:avLst/>
          </a:prstGeom>
          <a:ln w="28575" cap="rnd">
            <a:solidFill>
              <a:srgbClr val="000000"/>
            </a:solidFill>
            <a:prstDash val="solid"/>
            <a:headEnd type="none" w="sm" len="sm"/>
            <a:tailEnd type="none" w="sm" len="sm"/>
          </a:ln>
        </p:spPr>
        <p:txBody>
          <a:bodyPr/>
          <a:lstStyle/>
          <a:p>
            <a:endParaRPr lang="en-US"/>
          </a:p>
        </p:txBody>
      </p:sp>
      <p:sp>
        <p:nvSpPr>
          <p:cNvPr id="9" name="AutoShape 9"/>
          <p:cNvSpPr/>
          <p:nvPr/>
        </p:nvSpPr>
        <p:spPr>
          <a:xfrm rot="5400000">
            <a:off x="12773665" y="5783505"/>
            <a:ext cx="9442934" cy="0"/>
          </a:xfrm>
          <a:prstGeom prst="line">
            <a:avLst/>
          </a:prstGeom>
          <a:ln w="28575" cap="rnd">
            <a:solidFill>
              <a:srgbClr val="000000"/>
            </a:solidFill>
            <a:prstDash val="solid"/>
            <a:headEnd type="none" w="sm" len="sm"/>
            <a:tailEnd type="none" w="sm" len="sm"/>
          </a:ln>
        </p:spPr>
        <p:txBody>
          <a:bodyPr/>
          <a:lstStyle/>
          <a:p>
            <a:endParaRPr lang="en-US"/>
          </a:p>
        </p:txBody>
      </p:sp>
      <p:grpSp>
        <p:nvGrpSpPr>
          <p:cNvPr id="10" name="Group 10"/>
          <p:cNvGrpSpPr/>
          <p:nvPr/>
        </p:nvGrpSpPr>
        <p:grpSpPr>
          <a:xfrm>
            <a:off x="17487988" y="2919828"/>
            <a:ext cx="800012" cy="2964431"/>
            <a:chOff x="0" y="0"/>
            <a:chExt cx="4938343" cy="18298954"/>
          </a:xfrm>
        </p:grpSpPr>
        <p:sp>
          <p:nvSpPr>
            <p:cNvPr id="11" name="Freeform 11"/>
            <p:cNvSpPr/>
            <p:nvPr/>
          </p:nvSpPr>
          <p:spPr>
            <a:xfrm>
              <a:off x="72390" y="72390"/>
              <a:ext cx="4793563" cy="18154173"/>
            </a:xfrm>
            <a:custGeom>
              <a:avLst/>
              <a:gdLst/>
              <a:ahLst/>
              <a:cxnLst/>
              <a:rect l="l" t="t" r="r" b="b"/>
              <a:pathLst>
                <a:path w="4793563" h="18154173">
                  <a:moveTo>
                    <a:pt x="0" y="0"/>
                  </a:moveTo>
                  <a:lnTo>
                    <a:pt x="4793563" y="0"/>
                  </a:lnTo>
                  <a:lnTo>
                    <a:pt x="4793563" y="18154173"/>
                  </a:lnTo>
                  <a:lnTo>
                    <a:pt x="0" y="18154173"/>
                  </a:lnTo>
                  <a:lnTo>
                    <a:pt x="0" y="0"/>
                  </a:lnTo>
                  <a:close/>
                </a:path>
              </a:pathLst>
            </a:custGeom>
            <a:solidFill>
              <a:srgbClr val="3777E4"/>
            </a:solidFill>
          </p:spPr>
          <p:txBody>
            <a:bodyPr/>
            <a:lstStyle/>
            <a:p>
              <a:endParaRPr lang="en-US"/>
            </a:p>
          </p:txBody>
        </p:sp>
        <p:sp>
          <p:nvSpPr>
            <p:cNvPr id="12" name="Freeform 12"/>
            <p:cNvSpPr/>
            <p:nvPr/>
          </p:nvSpPr>
          <p:spPr>
            <a:xfrm>
              <a:off x="0" y="0"/>
              <a:ext cx="4938343" cy="18298954"/>
            </a:xfrm>
            <a:custGeom>
              <a:avLst/>
              <a:gdLst/>
              <a:ahLst/>
              <a:cxnLst/>
              <a:rect l="l" t="t" r="r" b="b"/>
              <a:pathLst>
                <a:path w="4938343" h="18298954">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000000"/>
            </a:solidFill>
          </p:spPr>
          <p:txBody>
            <a:bodyPr/>
            <a:lstStyle/>
            <a:p>
              <a:endParaRPr lang="en-US"/>
            </a:p>
          </p:txBody>
        </p:sp>
      </p:grpSp>
      <p:sp>
        <p:nvSpPr>
          <p:cNvPr id="13" name="AutoShape 13"/>
          <p:cNvSpPr/>
          <p:nvPr/>
        </p:nvSpPr>
        <p:spPr>
          <a:xfrm>
            <a:off x="17696885" y="4387756"/>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14" name="AutoShape 14"/>
          <p:cNvSpPr/>
          <p:nvPr/>
        </p:nvSpPr>
        <p:spPr>
          <a:xfrm>
            <a:off x="17696885" y="4262191"/>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15" name="AutoShape 15"/>
          <p:cNvSpPr/>
          <p:nvPr/>
        </p:nvSpPr>
        <p:spPr>
          <a:xfrm>
            <a:off x="17696885" y="4513321"/>
            <a:ext cx="360786" cy="0"/>
          </a:xfrm>
          <a:prstGeom prst="line">
            <a:avLst/>
          </a:prstGeom>
          <a:ln w="28575" cap="rnd">
            <a:solidFill>
              <a:srgbClr val="000000"/>
            </a:solidFill>
            <a:prstDash val="solid"/>
            <a:headEnd type="none" w="sm" len="sm"/>
            <a:tailEnd type="none" w="sm" len="sm"/>
          </a:ln>
        </p:spPr>
        <p:txBody>
          <a:bodyPr/>
          <a:lstStyle/>
          <a:p>
            <a:endParaRPr lang="en-US"/>
          </a:p>
        </p:txBody>
      </p:sp>
      <p:pic>
        <p:nvPicPr>
          <p:cNvPr id="16" name="Picture 16"/>
          <p:cNvPicPr>
            <a:picLocks noChangeAspect="1"/>
          </p:cNvPicPr>
          <p:nvPr/>
        </p:nvPicPr>
        <p:blipFill>
          <a:blip r:embed="rId3"/>
          <a:srcRect/>
          <a:stretch>
            <a:fillRect/>
          </a:stretch>
        </p:blipFill>
        <p:spPr>
          <a:xfrm>
            <a:off x="533625" y="1172685"/>
            <a:ext cx="2514747" cy="2401905"/>
          </a:xfrm>
          <a:prstGeom prst="rect">
            <a:avLst/>
          </a:prstGeom>
        </p:spPr>
      </p:pic>
      <p:pic>
        <p:nvPicPr>
          <p:cNvPr id="17" name="Picture 17"/>
          <p:cNvPicPr>
            <a:picLocks noChangeAspect="1"/>
          </p:cNvPicPr>
          <p:nvPr/>
        </p:nvPicPr>
        <p:blipFill>
          <a:blip r:embed="rId4"/>
          <a:srcRect r="612" b="21291"/>
          <a:stretch>
            <a:fillRect/>
          </a:stretch>
        </p:blipFill>
        <p:spPr>
          <a:xfrm>
            <a:off x="792971" y="2177123"/>
            <a:ext cx="3495606" cy="2686688"/>
          </a:xfrm>
          <a:prstGeom prst="rect">
            <a:avLst/>
          </a:prstGeom>
        </p:spPr>
      </p:pic>
      <p:pic>
        <p:nvPicPr>
          <p:cNvPr id="18" name="Picture 18"/>
          <p:cNvPicPr>
            <a:picLocks noChangeAspect="1"/>
          </p:cNvPicPr>
          <p:nvPr/>
        </p:nvPicPr>
        <p:blipFill>
          <a:blip r:embed="rId5"/>
          <a:srcRect/>
          <a:stretch>
            <a:fillRect/>
          </a:stretch>
        </p:blipFill>
        <p:spPr>
          <a:xfrm>
            <a:off x="1207632" y="4728624"/>
            <a:ext cx="6161889" cy="4916401"/>
          </a:xfrm>
          <a:prstGeom prst="rect">
            <a:avLst/>
          </a:prstGeom>
        </p:spPr>
      </p:pic>
      <p:grpSp>
        <p:nvGrpSpPr>
          <p:cNvPr id="19" name="Group 19"/>
          <p:cNvGrpSpPr/>
          <p:nvPr/>
        </p:nvGrpSpPr>
        <p:grpSpPr>
          <a:xfrm>
            <a:off x="609009" y="1529052"/>
            <a:ext cx="839381" cy="648071"/>
            <a:chOff x="0" y="0"/>
            <a:chExt cx="2478869" cy="1913890"/>
          </a:xfrm>
        </p:grpSpPr>
        <p:sp>
          <p:nvSpPr>
            <p:cNvPr id="20" name="Freeform 20"/>
            <p:cNvSpPr/>
            <p:nvPr/>
          </p:nvSpPr>
          <p:spPr>
            <a:xfrm>
              <a:off x="0" y="0"/>
              <a:ext cx="2478869" cy="1913890"/>
            </a:xfrm>
            <a:custGeom>
              <a:avLst/>
              <a:gdLst/>
              <a:ahLst/>
              <a:cxnLst/>
              <a:rect l="l" t="t" r="r" b="b"/>
              <a:pathLst>
                <a:path w="2478869" h="1913890">
                  <a:moveTo>
                    <a:pt x="0" y="0"/>
                  </a:moveTo>
                  <a:lnTo>
                    <a:pt x="0" y="1913890"/>
                  </a:lnTo>
                  <a:lnTo>
                    <a:pt x="2478869" y="1913890"/>
                  </a:lnTo>
                  <a:lnTo>
                    <a:pt x="2478869" y="0"/>
                  </a:lnTo>
                  <a:lnTo>
                    <a:pt x="0" y="0"/>
                  </a:lnTo>
                  <a:close/>
                  <a:moveTo>
                    <a:pt x="2417909" y="1852930"/>
                  </a:moveTo>
                  <a:lnTo>
                    <a:pt x="59690" y="1852930"/>
                  </a:lnTo>
                  <a:lnTo>
                    <a:pt x="59690" y="59690"/>
                  </a:lnTo>
                  <a:lnTo>
                    <a:pt x="2417909" y="59690"/>
                  </a:lnTo>
                  <a:lnTo>
                    <a:pt x="2417909" y="1852930"/>
                  </a:lnTo>
                  <a:close/>
                </a:path>
              </a:pathLst>
            </a:custGeom>
            <a:solidFill>
              <a:srgbClr val="FF1616"/>
            </a:solidFill>
          </p:spPr>
          <p:txBody>
            <a:bodyPr/>
            <a:lstStyle/>
            <a:p>
              <a:endParaRPr lang="en-US"/>
            </a:p>
          </p:txBody>
        </p:sp>
      </p:grpSp>
      <p:sp>
        <p:nvSpPr>
          <p:cNvPr id="21" name="TextBox 21"/>
          <p:cNvSpPr txBox="1"/>
          <p:nvPr/>
        </p:nvSpPr>
        <p:spPr>
          <a:xfrm>
            <a:off x="8900771" y="2349844"/>
            <a:ext cx="7552007" cy="5641341"/>
          </a:xfrm>
          <a:prstGeom prst="rect">
            <a:avLst/>
          </a:prstGeom>
        </p:spPr>
        <p:txBody>
          <a:bodyPr lIns="0" tIns="0" rIns="0" bIns="0" rtlCol="0" anchor="t">
            <a:spAutoFit/>
          </a:bodyPr>
          <a:lstStyle/>
          <a:p>
            <a:pPr marL="626106" lvl="1" indent="-313053">
              <a:lnSpc>
                <a:spcPts val="4059"/>
              </a:lnSpc>
              <a:buFont typeface="Arial"/>
              <a:buChar char="•"/>
            </a:pPr>
            <a:r>
              <a:rPr lang="en-US" sz="2899">
                <a:solidFill>
                  <a:srgbClr val="000000"/>
                </a:solidFill>
                <a:latin typeface="Fira Code"/>
              </a:rPr>
              <a:t>Click on 'File'.</a:t>
            </a:r>
          </a:p>
          <a:p>
            <a:pPr marL="626106" lvl="1" indent="-313053">
              <a:lnSpc>
                <a:spcPts val="4059"/>
              </a:lnSpc>
              <a:buFont typeface="Arial"/>
              <a:buChar char="•"/>
            </a:pPr>
            <a:r>
              <a:rPr lang="en-US" sz="2899">
                <a:solidFill>
                  <a:srgbClr val="000000"/>
                </a:solidFill>
                <a:latin typeface="Fira Code"/>
              </a:rPr>
              <a:t>Click on 'Save As'.</a:t>
            </a:r>
          </a:p>
          <a:p>
            <a:pPr marL="626106" lvl="1" indent="-313053">
              <a:lnSpc>
                <a:spcPts val="4059"/>
              </a:lnSpc>
              <a:buFont typeface="Arial"/>
              <a:buChar char="•"/>
            </a:pPr>
            <a:r>
              <a:rPr lang="en-US" sz="2899">
                <a:solidFill>
                  <a:srgbClr val="000000"/>
                </a:solidFill>
                <a:latin typeface="Fira Code"/>
              </a:rPr>
              <a:t>Choose a location to save your file. For this activity, choose 'Documents'</a:t>
            </a:r>
          </a:p>
          <a:p>
            <a:pPr marL="626106" lvl="1" indent="-313053">
              <a:lnSpc>
                <a:spcPts val="4059"/>
              </a:lnSpc>
              <a:buFont typeface="Arial"/>
              <a:buChar char="•"/>
            </a:pPr>
            <a:r>
              <a:rPr lang="en-US" sz="2899">
                <a:solidFill>
                  <a:srgbClr val="000000"/>
                </a:solidFill>
                <a:latin typeface="Fira Code"/>
              </a:rPr>
              <a:t>Give the document a name. Let's write 'Library'.</a:t>
            </a:r>
          </a:p>
          <a:p>
            <a:pPr marL="626106" lvl="1" indent="-313053">
              <a:lnSpc>
                <a:spcPts val="4059"/>
              </a:lnSpc>
              <a:buFont typeface="Arial"/>
              <a:buChar char="•"/>
            </a:pPr>
            <a:r>
              <a:rPr lang="en-US" sz="2899">
                <a:solidFill>
                  <a:srgbClr val="000000"/>
                </a:solidFill>
                <a:latin typeface="Fira Code"/>
              </a:rPr>
              <a:t>Click 'Save'.</a:t>
            </a:r>
          </a:p>
          <a:p>
            <a:pPr marL="626106" lvl="1" indent="-313053">
              <a:lnSpc>
                <a:spcPts val="4059"/>
              </a:lnSpc>
              <a:buFont typeface="Arial"/>
              <a:buChar char="•"/>
            </a:pPr>
            <a:r>
              <a:rPr lang="en-US" sz="2899">
                <a:solidFill>
                  <a:srgbClr val="000000"/>
                </a:solidFill>
                <a:latin typeface="Fira Code"/>
              </a:rPr>
              <a:t>After saving the first time, click on the floppy disk in the top left corner </a:t>
            </a:r>
          </a:p>
        </p:txBody>
      </p:sp>
      <p:sp>
        <p:nvSpPr>
          <p:cNvPr id="22" name="TextBox 22"/>
          <p:cNvSpPr txBox="1"/>
          <p:nvPr/>
        </p:nvSpPr>
        <p:spPr>
          <a:xfrm>
            <a:off x="8900771" y="1726063"/>
            <a:ext cx="7552007" cy="497841"/>
          </a:xfrm>
          <a:prstGeom prst="rect">
            <a:avLst/>
          </a:prstGeom>
        </p:spPr>
        <p:txBody>
          <a:bodyPr lIns="0" tIns="0" rIns="0" bIns="0" rtlCol="0" anchor="t">
            <a:spAutoFit/>
          </a:bodyPr>
          <a:lstStyle/>
          <a:p>
            <a:pPr>
              <a:lnSpc>
                <a:spcPts val="4059"/>
              </a:lnSpc>
            </a:pPr>
            <a:r>
              <a:rPr lang="en-US" sz="2899">
                <a:solidFill>
                  <a:srgbClr val="000000"/>
                </a:solidFill>
                <a:latin typeface="Roboto Mono Regular Bold"/>
              </a:rPr>
              <a:t>SAVING A DOCUMENT</a:t>
            </a:r>
          </a:p>
        </p:txBody>
      </p:sp>
      <p:sp>
        <p:nvSpPr>
          <p:cNvPr id="23" name="TextBox 23"/>
          <p:cNvSpPr txBox="1"/>
          <p:nvPr/>
        </p:nvSpPr>
        <p:spPr>
          <a:xfrm>
            <a:off x="11826258" y="350736"/>
            <a:ext cx="5676018" cy="332740"/>
          </a:xfrm>
          <a:prstGeom prst="rect">
            <a:avLst/>
          </a:prstGeom>
        </p:spPr>
        <p:txBody>
          <a:bodyPr lIns="0" tIns="0" rIns="0" bIns="0" rtlCol="0" anchor="t">
            <a:spAutoFit/>
          </a:bodyPr>
          <a:lstStyle/>
          <a:p>
            <a:pPr algn="r">
              <a:lnSpc>
                <a:spcPts val="2599"/>
              </a:lnSpc>
            </a:pPr>
            <a:r>
              <a:rPr lang="en-US" sz="2599">
                <a:solidFill>
                  <a:srgbClr val="000000"/>
                </a:solidFill>
                <a:latin typeface="Fira Code Bold"/>
              </a:rPr>
              <a:t>ACTIVITY ONE</a:t>
            </a:r>
          </a:p>
        </p:txBody>
      </p:sp>
      <p:sp>
        <p:nvSpPr>
          <p:cNvPr id="24" name="TextBox 24"/>
          <p:cNvSpPr txBox="1"/>
          <p:nvPr/>
        </p:nvSpPr>
        <p:spPr>
          <a:xfrm>
            <a:off x="1028700" y="367563"/>
            <a:ext cx="3064723" cy="299085"/>
          </a:xfrm>
          <a:prstGeom prst="rect">
            <a:avLst/>
          </a:prstGeom>
        </p:spPr>
        <p:txBody>
          <a:bodyPr lIns="0" tIns="0" rIns="0" bIns="0" rtlCol="0" anchor="t">
            <a:spAutoFit/>
          </a:bodyPr>
          <a:lstStyle/>
          <a:p>
            <a:pPr>
              <a:lnSpc>
                <a:spcPts val="2399"/>
              </a:lnSpc>
            </a:pPr>
            <a:r>
              <a:rPr lang="en-US" sz="2399" u="sng">
                <a:solidFill>
                  <a:srgbClr val="000000"/>
                </a:solidFill>
                <a:latin typeface="Roboto Mono Regular"/>
              </a:rPr>
              <a:t>Page 6</a:t>
            </a:r>
          </a:p>
        </p:txBody>
      </p:sp>
      <p:grpSp>
        <p:nvGrpSpPr>
          <p:cNvPr id="25" name="Group 25"/>
          <p:cNvGrpSpPr/>
          <p:nvPr/>
        </p:nvGrpSpPr>
        <p:grpSpPr>
          <a:xfrm>
            <a:off x="792971" y="3976449"/>
            <a:ext cx="998027" cy="236424"/>
            <a:chOff x="0" y="0"/>
            <a:chExt cx="2478869" cy="587222"/>
          </a:xfrm>
        </p:grpSpPr>
        <p:sp>
          <p:nvSpPr>
            <p:cNvPr id="26" name="Freeform 26"/>
            <p:cNvSpPr/>
            <p:nvPr/>
          </p:nvSpPr>
          <p:spPr>
            <a:xfrm>
              <a:off x="0" y="0"/>
              <a:ext cx="2478869" cy="587222"/>
            </a:xfrm>
            <a:custGeom>
              <a:avLst/>
              <a:gdLst/>
              <a:ahLst/>
              <a:cxnLst/>
              <a:rect l="l" t="t" r="r" b="b"/>
              <a:pathLst>
                <a:path w="2478869" h="587222">
                  <a:moveTo>
                    <a:pt x="0" y="0"/>
                  </a:moveTo>
                  <a:lnTo>
                    <a:pt x="0" y="587222"/>
                  </a:lnTo>
                  <a:lnTo>
                    <a:pt x="2478869" y="587222"/>
                  </a:lnTo>
                  <a:lnTo>
                    <a:pt x="2478869" y="0"/>
                  </a:lnTo>
                  <a:lnTo>
                    <a:pt x="0" y="0"/>
                  </a:lnTo>
                  <a:close/>
                  <a:moveTo>
                    <a:pt x="2417909" y="526262"/>
                  </a:moveTo>
                  <a:lnTo>
                    <a:pt x="59690" y="526262"/>
                  </a:lnTo>
                  <a:lnTo>
                    <a:pt x="59690" y="59690"/>
                  </a:lnTo>
                  <a:lnTo>
                    <a:pt x="2417909" y="59690"/>
                  </a:lnTo>
                  <a:lnTo>
                    <a:pt x="2417909" y="526262"/>
                  </a:lnTo>
                  <a:close/>
                </a:path>
              </a:pathLst>
            </a:custGeom>
            <a:solidFill>
              <a:srgbClr val="FF1616"/>
            </a:solidFill>
          </p:spPr>
          <p:txBody>
            <a:bodyPr/>
            <a:lstStyle/>
            <a:p>
              <a:endParaRPr lang="en-US"/>
            </a:p>
          </p:txBody>
        </p:sp>
      </p:grpSp>
      <p:grpSp>
        <p:nvGrpSpPr>
          <p:cNvPr id="27" name="Group 27"/>
          <p:cNvGrpSpPr/>
          <p:nvPr/>
        </p:nvGrpSpPr>
        <p:grpSpPr>
          <a:xfrm>
            <a:off x="2062048" y="4492200"/>
            <a:ext cx="998027" cy="236424"/>
            <a:chOff x="0" y="0"/>
            <a:chExt cx="2478869" cy="587222"/>
          </a:xfrm>
        </p:grpSpPr>
        <p:sp>
          <p:nvSpPr>
            <p:cNvPr id="28" name="Freeform 28"/>
            <p:cNvSpPr/>
            <p:nvPr/>
          </p:nvSpPr>
          <p:spPr>
            <a:xfrm>
              <a:off x="0" y="0"/>
              <a:ext cx="2478869" cy="587222"/>
            </a:xfrm>
            <a:custGeom>
              <a:avLst/>
              <a:gdLst/>
              <a:ahLst/>
              <a:cxnLst/>
              <a:rect l="l" t="t" r="r" b="b"/>
              <a:pathLst>
                <a:path w="2478869" h="587222">
                  <a:moveTo>
                    <a:pt x="0" y="0"/>
                  </a:moveTo>
                  <a:lnTo>
                    <a:pt x="0" y="587222"/>
                  </a:lnTo>
                  <a:lnTo>
                    <a:pt x="2478869" y="587222"/>
                  </a:lnTo>
                  <a:lnTo>
                    <a:pt x="2478869" y="0"/>
                  </a:lnTo>
                  <a:lnTo>
                    <a:pt x="0" y="0"/>
                  </a:lnTo>
                  <a:close/>
                  <a:moveTo>
                    <a:pt x="2417909" y="526262"/>
                  </a:moveTo>
                  <a:lnTo>
                    <a:pt x="59690" y="526262"/>
                  </a:lnTo>
                  <a:lnTo>
                    <a:pt x="59690" y="59690"/>
                  </a:lnTo>
                  <a:lnTo>
                    <a:pt x="2417909" y="59690"/>
                  </a:lnTo>
                  <a:lnTo>
                    <a:pt x="2417909" y="526262"/>
                  </a:lnTo>
                  <a:close/>
                </a:path>
              </a:pathLst>
            </a:custGeom>
            <a:solidFill>
              <a:srgbClr val="FF1616"/>
            </a:solidFill>
          </p:spPr>
          <p:txBody>
            <a:bodyPr/>
            <a:lstStyle/>
            <a:p>
              <a:endParaRPr lang="en-US"/>
            </a:p>
          </p:txBody>
        </p:sp>
      </p:grpSp>
      <p:grpSp>
        <p:nvGrpSpPr>
          <p:cNvPr id="29" name="Group 29"/>
          <p:cNvGrpSpPr/>
          <p:nvPr/>
        </p:nvGrpSpPr>
        <p:grpSpPr>
          <a:xfrm>
            <a:off x="2373341" y="7998539"/>
            <a:ext cx="527218" cy="365167"/>
            <a:chOff x="0" y="0"/>
            <a:chExt cx="540849" cy="374608"/>
          </a:xfrm>
        </p:grpSpPr>
        <p:sp>
          <p:nvSpPr>
            <p:cNvPr id="30" name="Freeform 30"/>
            <p:cNvSpPr/>
            <p:nvPr/>
          </p:nvSpPr>
          <p:spPr>
            <a:xfrm>
              <a:off x="0" y="0"/>
              <a:ext cx="540849" cy="374608"/>
            </a:xfrm>
            <a:custGeom>
              <a:avLst/>
              <a:gdLst/>
              <a:ahLst/>
              <a:cxnLst/>
              <a:rect l="l" t="t" r="r" b="b"/>
              <a:pathLst>
                <a:path w="540849" h="374608">
                  <a:moveTo>
                    <a:pt x="0" y="0"/>
                  </a:moveTo>
                  <a:lnTo>
                    <a:pt x="0" y="374608"/>
                  </a:lnTo>
                  <a:lnTo>
                    <a:pt x="540849" y="374608"/>
                  </a:lnTo>
                  <a:lnTo>
                    <a:pt x="540849" y="0"/>
                  </a:lnTo>
                  <a:lnTo>
                    <a:pt x="0" y="0"/>
                  </a:lnTo>
                  <a:close/>
                  <a:moveTo>
                    <a:pt x="479889" y="313648"/>
                  </a:moveTo>
                  <a:lnTo>
                    <a:pt x="59690" y="313648"/>
                  </a:lnTo>
                  <a:lnTo>
                    <a:pt x="59690" y="59690"/>
                  </a:lnTo>
                  <a:lnTo>
                    <a:pt x="479889" y="59690"/>
                  </a:lnTo>
                  <a:lnTo>
                    <a:pt x="479889" y="313648"/>
                  </a:lnTo>
                  <a:close/>
                </a:path>
              </a:pathLst>
            </a:custGeom>
            <a:solidFill>
              <a:srgbClr val="FF1616"/>
            </a:solidFill>
          </p:spPr>
          <p:txBody>
            <a:bodyPr/>
            <a:lstStyle/>
            <a:p>
              <a:endParaRPr lang="en-US"/>
            </a:p>
          </p:txBody>
        </p:sp>
      </p:grpSp>
      <p:grpSp>
        <p:nvGrpSpPr>
          <p:cNvPr id="31" name="Group 31"/>
          <p:cNvGrpSpPr/>
          <p:nvPr/>
        </p:nvGrpSpPr>
        <p:grpSpPr>
          <a:xfrm>
            <a:off x="5342071" y="9154569"/>
            <a:ext cx="957854" cy="490455"/>
            <a:chOff x="0" y="0"/>
            <a:chExt cx="731607" cy="374608"/>
          </a:xfrm>
        </p:grpSpPr>
        <p:sp>
          <p:nvSpPr>
            <p:cNvPr id="32" name="Freeform 32"/>
            <p:cNvSpPr/>
            <p:nvPr/>
          </p:nvSpPr>
          <p:spPr>
            <a:xfrm>
              <a:off x="0" y="0"/>
              <a:ext cx="731606" cy="374608"/>
            </a:xfrm>
            <a:custGeom>
              <a:avLst/>
              <a:gdLst/>
              <a:ahLst/>
              <a:cxnLst/>
              <a:rect l="l" t="t" r="r" b="b"/>
              <a:pathLst>
                <a:path w="731606" h="374608">
                  <a:moveTo>
                    <a:pt x="0" y="0"/>
                  </a:moveTo>
                  <a:lnTo>
                    <a:pt x="0" y="374608"/>
                  </a:lnTo>
                  <a:lnTo>
                    <a:pt x="731606" y="374608"/>
                  </a:lnTo>
                  <a:lnTo>
                    <a:pt x="731606" y="0"/>
                  </a:lnTo>
                  <a:lnTo>
                    <a:pt x="0" y="0"/>
                  </a:lnTo>
                  <a:close/>
                  <a:moveTo>
                    <a:pt x="670646" y="313648"/>
                  </a:moveTo>
                  <a:lnTo>
                    <a:pt x="59690" y="313648"/>
                  </a:lnTo>
                  <a:lnTo>
                    <a:pt x="59690" y="59690"/>
                  </a:lnTo>
                  <a:lnTo>
                    <a:pt x="670646" y="59690"/>
                  </a:lnTo>
                  <a:lnTo>
                    <a:pt x="670646" y="313648"/>
                  </a:lnTo>
                  <a:close/>
                </a:path>
              </a:pathLst>
            </a:custGeom>
            <a:solidFill>
              <a:srgbClr val="FF1616"/>
            </a:solidFill>
          </p:spPr>
          <p:txBody>
            <a:bodyPr/>
            <a:lstStyle/>
            <a:p>
              <a:endParaRPr lang="en-US"/>
            </a:p>
          </p:txBody>
        </p:sp>
      </p:grpSp>
      <p:pic>
        <p:nvPicPr>
          <p:cNvPr id="33" name="Picture 33"/>
          <p:cNvPicPr>
            <a:picLocks noChangeAspect="1"/>
          </p:cNvPicPr>
          <p:nvPr/>
        </p:nvPicPr>
        <p:blipFill>
          <a:blip r:embed="rId3"/>
          <a:srcRect l="8478" r="73116" b="80383"/>
          <a:stretch>
            <a:fillRect/>
          </a:stretch>
        </p:blipFill>
        <p:spPr>
          <a:xfrm>
            <a:off x="13348570" y="7543080"/>
            <a:ext cx="1362839" cy="1387422"/>
          </a:xfrm>
          <a:prstGeom prst="rect">
            <a:avLst/>
          </a:prstGeom>
        </p:spPr>
      </p:pic>
      <p:sp>
        <p:nvSpPr>
          <p:cNvPr id="34" name="TextBox 34"/>
          <p:cNvSpPr txBox="1"/>
          <p:nvPr/>
        </p:nvSpPr>
        <p:spPr>
          <a:xfrm>
            <a:off x="177747" y="1468652"/>
            <a:ext cx="615224" cy="579915"/>
          </a:xfrm>
          <a:prstGeom prst="rect">
            <a:avLst/>
          </a:prstGeom>
        </p:spPr>
        <p:txBody>
          <a:bodyPr lIns="0" tIns="0" rIns="0" bIns="0" rtlCol="0" anchor="t">
            <a:spAutoFit/>
          </a:bodyPr>
          <a:lstStyle/>
          <a:p>
            <a:pPr>
              <a:lnSpc>
                <a:spcPts val="4786"/>
              </a:lnSpc>
            </a:pPr>
            <a:r>
              <a:rPr lang="en-US" sz="3418">
                <a:solidFill>
                  <a:srgbClr val="FF1616"/>
                </a:solidFill>
                <a:latin typeface="Roboto Mono Regular Bold"/>
              </a:rPr>
              <a:t>1.</a:t>
            </a:r>
          </a:p>
        </p:txBody>
      </p:sp>
      <p:sp>
        <p:nvSpPr>
          <p:cNvPr id="35" name="TextBox 35"/>
          <p:cNvSpPr txBox="1"/>
          <p:nvPr/>
        </p:nvSpPr>
        <p:spPr>
          <a:xfrm>
            <a:off x="413476" y="3774503"/>
            <a:ext cx="615224" cy="579915"/>
          </a:xfrm>
          <a:prstGeom prst="rect">
            <a:avLst/>
          </a:prstGeom>
        </p:spPr>
        <p:txBody>
          <a:bodyPr lIns="0" tIns="0" rIns="0" bIns="0" rtlCol="0" anchor="t">
            <a:spAutoFit/>
          </a:bodyPr>
          <a:lstStyle/>
          <a:p>
            <a:pPr>
              <a:lnSpc>
                <a:spcPts val="4786"/>
              </a:lnSpc>
            </a:pPr>
            <a:r>
              <a:rPr lang="en-US" sz="3418">
                <a:solidFill>
                  <a:srgbClr val="FF1616"/>
                </a:solidFill>
                <a:latin typeface="Roboto Mono Regular Bold"/>
              </a:rPr>
              <a:t>2.</a:t>
            </a:r>
          </a:p>
        </p:txBody>
      </p:sp>
      <p:sp>
        <p:nvSpPr>
          <p:cNvPr id="36" name="TextBox 36"/>
          <p:cNvSpPr txBox="1"/>
          <p:nvPr/>
        </p:nvSpPr>
        <p:spPr>
          <a:xfrm>
            <a:off x="900021" y="6512534"/>
            <a:ext cx="615224" cy="579915"/>
          </a:xfrm>
          <a:prstGeom prst="rect">
            <a:avLst/>
          </a:prstGeom>
        </p:spPr>
        <p:txBody>
          <a:bodyPr lIns="0" tIns="0" rIns="0" bIns="0" rtlCol="0" anchor="t">
            <a:spAutoFit/>
          </a:bodyPr>
          <a:lstStyle/>
          <a:p>
            <a:pPr>
              <a:lnSpc>
                <a:spcPts val="4786"/>
              </a:lnSpc>
            </a:pPr>
            <a:r>
              <a:rPr lang="en-US" sz="3418">
                <a:solidFill>
                  <a:srgbClr val="FF1616"/>
                </a:solidFill>
                <a:latin typeface="Roboto Mono Regular Bold"/>
              </a:rPr>
              <a:t>3.</a:t>
            </a:r>
          </a:p>
        </p:txBody>
      </p:sp>
      <p:sp>
        <p:nvSpPr>
          <p:cNvPr id="37" name="TextBox 37"/>
          <p:cNvSpPr txBox="1"/>
          <p:nvPr/>
        </p:nvSpPr>
        <p:spPr>
          <a:xfrm>
            <a:off x="1291985" y="7860965"/>
            <a:ext cx="615224" cy="579915"/>
          </a:xfrm>
          <a:prstGeom prst="rect">
            <a:avLst/>
          </a:prstGeom>
        </p:spPr>
        <p:txBody>
          <a:bodyPr lIns="0" tIns="0" rIns="0" bIns="0" rtlCol="0" anchor="t">
            <a:spAutoFit/>
          </a:bodyPr>
          <a:lstStyle/>
          <a:p>
            <a:pPr>
              <a:lnSpc>
                <a:spcPts val="4786"/>
              </a:lnSpc>
            </a:pPr>
            <a:r>
              <a:rPr lang="en-US" sz="3418">
                <a:solidFill>
                  <a:srgbClr val="FF1616"/>
                </a:solidFill>
                <a:latin typeface="Roboto Mono Regular Bold"/>
              </a:rPr>
              <a:t>4.</a:t>
            </a:r>
          </a:p>
        </p:txBody>
      </p:sp>
      <p:sp>
        <p:nvSpPr>
          <p:cNvPr id="38" name="TextBox 38"/>
          <p:cNvSpPr txBox="1"/>
          <p:nvPr/>
        </p:nvSpPr>
        <p:spPr>
          <a:xfrm>
            <a:off x="4726847" y="8751410"/>
            <a:ext cx="615224" cy="579915"/>
          </a:xfrm>
          <a:prstGeom prst="rect">
            <a:avLst/>
          </a:prstGeom>
        </p:spPr>
        <p:txBody>
          <a:bodyPr lIns="0" tIns="0" rIns="0" bIns="0" rtlCol="0" anchor="t">
            <a:spAutoFit/>
          </a:bodyPr>
          <a:lstStyle/>
          <a:p>
            <a:pPr>
              <a:lnSpc>
                <a:spcPts val="4786"/>
              </a:lnSpc>
            </a:pPr>
            <a:r>
              <a:rPr lang="en-US" sz="3418">
                <a:solidFill>
                  <a:srgbClr val="FF1616"/>
                </a:solidFill>
                <a:latin typeface="Roboto Mono Regular Bold"/>
              </a:rPr>
              <a:t>5.</a:t>
            </a:r>
          </a:p>
        </p:txBody>
      </p:sp>
      <p:sp>
        <p:nvSpPr>
          <p:cNvPr id="39" name="TextBox 39"/>
          <p:cNvSpPr txBox="1"/>
          <p:nvPr/>
        </p:nvSpPr>
        <p:spPr>
          <a:xfrm>
            <a:off x="8026829" y="9071568"/>
            <a:ext cx="9299893" cy="952500"/>
          </a:xfrm>
          <a:prstGeom prst="rect">
            <a:avLst/>
          </a:prstGeom>
        </p:spPr>
        <p:txBody>
          <a:bodyPr lIns="0" tIns="0" rIns="0" bIns="0" rtlCol="0" anchor="t">
            <a:spAutoFit/>
          </a:bodyPr>
          <a:lstStyle/>
          <a:p>
            <a:pPr>
              <a:lnSpc>
                <a:spcPts val="3761"/>
              </a:lnSpc>
            </a:pPr>
            <a:r>
              <a:rPr lang="en-US" sz="3134">
                <a:solidFill>
                  <a:srgbClr val="000000"/>
                </a:solidFill>
                <a:latin typeface="Roboto Mono Regular"/>
              </a:rPr>
              <a:t>Tip: Continually save your document as you work on it.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5D6F4"/>
        </a:solidFill>
        <a:effectLst/>
      </p:bgPr>
    </p:bg>
    <p:spTree>
      <p:nvGrpSpPr>
        <p:cNvPr id="1" name=""/>
        <p:cNvGrpSpPr/>
        <p:nvPr/>
      </p:nvGrpSpPr>
      <p:grpSpPr>
        <a:xfrm>
          <a:off x="0" y="0"/>
          <a:ext cx="0" cy="0"/>
          <a:chOff x="0" y="0"/>
          <a:chExt cx="0" cy="0"/>
        </a:xfrm>
      </p:grpSpPr>
      <p:sp>
        <p:nvSpPr>
          <p:cNvPr id="2" name="AutoShape 2"/>
          <p:cNvSpPr/>
          <p:nvPr/>
        </p:nvSpPr>
        <p:spPr>
          <a:xfrm>
            <a:off x="0" y="1047750"/>
            <a:ext cx="18288000" cy="0"/>
          </a:xfrm>
          <a:prstGeom prst="line">
            <a:avLst/>
          </a:prstGeom>
          <a:ln w="28575" cap="rnd">
            <a:solidFill>
              <a:srgbClr val="000000"/>
            </a:solidFill>
            <a:prstDash val="solid"/>
            <a:headEnd type="none" w="sm" len="sm"/>
            <a:tailEnd type="none" w="sm" len="sm"/>
          </a:ln>
        </p:spPr>
        <p:txBody>
          <a:bodyPr/>
          <a:lstStyle/>
          <a:p>
            <a:endParaRPr lang="en-US"/>
          </a:p>
        </p:txBody>
      </p:sp>
      <p:sp>
        <p:nvSpPr>
          <p:cNvPr id="3" name="AutoShape 3"/>
          <p:cNvSpPr/>
          <p:nvPr/>
        </p:nvSpPr>
        <p:spPr>
          <a:xfrm rot="5400000">
            <a:off x="12773665" y="5783505"/>
            <a:ext cx="9442934" cy="0"/>
          </a:xfrm>
          <a:prstGeom prst="line">
            <a:avLst/>
          </a:prstGeom>
          <a:ln w="28575" cap="rnd">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5035195" y="6064177"/>
            <a:ext cx="11236060" cy="3194123"/>
            <a:chOff x="0" y="0"/>
            <a:chExt cx="74794300" cy="21262095"/>
          </a:xfrm>
        </p:grpSpPr>
        <p:sp>
          <p:nvSpPr>
            <p:cNvPr id="5" name="Freeform 5"/>
            <p:cNvSpPr/>
            <p:nvPr/>
          </p:nvSpPr>
          <p:spPr>
            <a:xfrm>
              <a:off x="72390" y="72390"/>
              <a:ext cx="74649517" cy="21117315"/>
            </a:xfrm>
            <a:custGeom>
              <a:avLst/>
              <a:gdLst/>
              <a:ahLst/>
              <a:cxnLst/>
              <a:rect l="l" t="t" r="r" b="b"/>
              <a:pathLst>
                <a:path w="74649517" h="21117315">
                  <a:moveTo>
                    <a:pt x="0" y="0"/>
                  </a:moveTo>
                  <a:lnTo>
                    <a:pt x="74649517" y="0"/>
                  </a:lnTo>
                  <a:lnTo>
                    <a:pt x="74649517" y="21117315"/>
                  </a:lnTo>
                  <a:lnTo>
                    <a:pt x="0" y="21117315"/>
                  </a:lnTo>
                  <a:lnTo>
                    <a:pt x="0" y="0"/>
                  </a:lnTo>
                  <a:close/>
                </a:path>
              </a:pathLst>
            </a:custGeom>
            <a:solidFill>
              <a:srgbClr val="3777E4"/>
            </a:solidFill>
          </p:spPr>
          <p:txBody>
            <a:bodyPr/>
            <a:lstStyle/>
            <a:p>
              <a:endParaRPr lang="en-US"/>
            </a:p>
          </p:txBody>
        </p:sp>
        <p:sp>
          <p:nvSpPr>
            <p:cNvPr id="6" name="Freeform 6"/>
            <p:cNvSpPr/>
            <p:nvPr/>
          </p:nvSpPr>
          <p:spPr>
            <a:xfrm>
              <a:off x="0" y="0"/>
              <a:ext cx="74794300" cy="21262096"/>
            </a:xfrm>
            <a:custGeom>
              <a:avLst/>
              <a:gdLst/>
              <a:ahLst/>
              <a:cxnLst/>
              <a:rect l="l" t="t" r="r" b="b"/>
              <a:pathLst>
                <a:path w="74794300" h="21262096">
                  <a:moveTo>
                    <a:pt x="74649521" y="21117316"/>
                  </a:moveTo>
                  <a:lnTo>
                    <a:pt x="74794300" y="21117316"/>
                  </a:lnTo>
                  <a:lnTo>
                    <a:pt x="74794300" y="21262096"/>
                  </a:lnTo>
                  <a:lnTo>
                    <a:pt x="74649521" y="21262096"/>
                  </a:lnTo>
                  <a:lnTo>
                    <a:pt x="74649521" y="21117316"/>
                  </a:lnTo>
                  <a:close/>
                  <a:moveTo>
                    <a:pt x="0" y="144780"/>
                  </a:moveTo>
                  <a:lnTo>
                    <a:pt x="144780" y="144780"/>
                  </a:lnTo>
                  <a:lnTo>
                    <a:pt x="144780" y="21117316"/>
                  </a:lnTo>
                  <a:lnTo>
                    <a:pt x="0" y="21117316"/>
                  </a:lnTo>
                  <a:lnTo>
                    <a:pt x="0" y="144780"/>
                  </a:lnTo>
                  <a:close/>
                  <a:moveTo>
                    <a:pt x="0" y="21117316"/>
                  </a:moveTo>
                  <a:lnTo>
                    <a:pt x="144780" y="21117316"/>
                  </a:lnTo>
                  <a:lnTo>
                    <a:pt x="144780" y="21262096"/>
                  </a:lnTo>
                  <a:lnTo>
                    <a:pt x="0" y="21262096"/>
                  </a:lnTo>
                  <a:lnTo>
                    <a:pt x="0" y="21117316"/>
                  </a:lnTo>
                  <a:close/>
                  <a:moveTo>
                    <a:pt x="74649521" y="144780"/>
                  </a:moveTo>
                  <a:lnTo>
                    <a:pt x="74794300" y="144780"/>
                  </a:lnTo>
                  <a:lnTo>
                    <a:pt x="74794300" y="21117316"/>
                  </a:lnTo>
                  <a:lnTo>
                    <a:pt x="74649521" y="21117316"/>
                  </a:lnTo>
                  <a:lnTo>
                    <a:pt x="74649521" y="144780"/>
                  </a:lnTo>
                  <a:close/>
                  <a:moveTo>
                    <a:pt x="144780" y="21117316"/>
                  </a:moveTo>
                  <a:lnTo>
                    <a:pt x="74649521" y="21117316"/>
                  </a:lnTo>
                  <a:lnTo>
                    <a:pt x="74649521" y="21262096"/>
                  </a:lnTo>
                  <a:lnTo>
                    <a:pt x="144780" y="21262096"/>
                  </a:lnTo>
                  <a:lnTo>
                    <a:pt x="144780" y="21117316"/>
                  </a:lnTo>
                  <a:close/>
                  <a:moveTo>
                    <a:pt x="74649521" y="0"/>
                  </a:moveTo>
                  <a:lnTo>
                    <a:pt x="74794300" y="0"/>
                  </a:lnTo>
                  <a:lnTo>
                    <a:pt x="74794300" y="144780"/>
                  </a:lnTo>
                  <a:lnTo>
                    <a:pt x="74649521" y="144780"/>
                  </a:lnTo>
                  <a:lnTo>
                    <a:pt x="74649521" y="0"/>
                  </a:lnTo>
                  <a:close/>
                  <a:moveTo>
                    <a:pt x="0" y="0"/>
                  </a:moveTo>
                  <a:lnTo>
                    <a:pt x="144780" y="0"/>
                  </a:lnTo>
                  <a:lnTo>
                    <a:pt x="144780" y="144780"/>
                  </a:lnTo>
                  <a:lnTo>
                    <a:pt x="0" y="144780"/>
                  </a:lnTo>
                  <a:lnTo>
                    <a:pt x="0" y="0"/>
                  </a:lnTo>
                  <a:close/>
                  <a:moveTo>
                    <a:pt x="144780" y="0"/>
                  </a:moveTo>
                  <a:lnTo>
                    <a:pt x="74649521" y="0"/>
                  </a:lnTo>
                  <a:lnTo>
                    <a:pt x="74649521" y="144780"/>
                  </a:lnTo>
                  <a:lnTo>
                    <a:pt x="144780" y="144780"/>
                  </a:lnTo>
                  <a:lnTo>
                    <a:pt x="144780" y="0"/>
                  </a:lnTo>
                  <a:close/>
                </a:path>
              </a:pathLst>
            </a:custGeom>
            <a:solidFill>
              <a:srgbClr val="000000"/>
            </a:solidFill>
          </p:spPr>
          <p:txBody>
            <a:bodyPr/>
            <a:lstStyle/>
            <a:p>
              <a:endParaRPr lang="en-US"/>
            </a:p>
          </p:txBody>
        </p:sp>
      </p:grpSp>
      <p:grpSp>
        <p:nvGrpSpPr>
          <p:cNvPr id="7" name="Group 7"/>
          <p:cNvGrpSpPr/>
          <p:nvPr/>
        </p:nvGrpSpPr>
        <p:grpSpPr>
          <a:xfrm>
            <a:off x="4795107" y="6064177"/>
            <a:ext cx="11099981" cy="2784998"/>
            <a:chOff x="0" y="0"/>
            <a:chExt cx="73142789" cy="18351613"/>
          </a:xfrm>
        </p:grpSpPr>
        <p:sp>
          <p:nvSpPr>
            <p:cNvPr id="8" name="Freeform 8"/>
            <p:cNvSpPr/>
            <p:nvPr/>
          </p:nvSpPr>
          <p:spPr>
            <a:xfrm>
              <a:off x="72390" y="72390"/>
              <a:ext cx="72998009" cy="18206834"/>
            </a:xfrm>
            <a:custGeom>
              <a:avLst/>
              <a:gdLst/>
              <a:ahLst/>
              <a:cxnLst/>
              <a:rect l="l" t="t" r="r" b="b"/>
              <a:pathLst>
                <a:path w="72998009" h="18206834">
                  <a:moveTo>
                    <a:pt x="0" y="0"/>
                  </a:moveTo>
                  <a:lnTo>
                    <a:pt x="72998009" y="0"/>
                  </a:lnTo>
                  <a:lnTo>
                    <a:pt x="72998009" y="18206834"/>
                  </a:lnTo>
                  <a:lnTo>
                    <a:pt x="0" y="18206834"/>
                  </a:lnTo>
                  <a:lnTo>
                    <a:pt x="0" y="0"/>
                  </a:lnTo>
                  <a:close/>
                </a:path>
              </a:pathLst>
            </a:custGeom>
            <a:solidFill>
              <a:srgbClr val="FFFFFF"/>
            </a:solidFill>
          </p:spPr>
          <p:txBody>
            <a:bodyPr/>
            <a:lstStyle/>
            <a:p>
              <a:endParaRPr lang="en-US"/>
            </a:p>
          </p:txBody>
        </p:sp>
        <p:sp>
          <p:nvSpPr>
            <p:cNvPr id="9" name="Freeform 9"/>
            <p:cNvSpPr/>
            <p:nvPr/>
          </p:nvSpPr>
          <p:spPr>
            <a:xfrm>
              <a:off x="0" y="0"/>
              <a:ext cx="73142791" cy="18351613"/>
            </a:xfrm>
            <a:custGeom>
              <a:avLst/>
              <a:gdLst/>
              <a:ahLst/>
              <a:cxnLst/>
              <a:rect l="l" t="t" r="r" b="b"/>
              <a:pathLst>
                <a:path w="73142791" h="18351613">
                  <a:moveTo>
                    <a:pt x="72998006" y="18206833"/>
                  </a:moveTo>
                  <a:lnTo>
                    <a:pt x="73142791" y="18206833"/>
                  </a:lnTo>
                  <a:lnTo>
                    <a:pt x="73142791" y="18351613"/>
                  </a:lnTo>
                  <a:lnTo>
                    <a:pt x="72998006" y="18351613"/>
                  </a:lnTo>
                  <a:lnTo>
                    <a:pt x="72998006" y="18206833"/>
                  </a:lnTo>
                  <a:close/>
                  <a:moveTo>
                    <a:pt x="0" y="144780"/>
                  </a:moveTo>
                  <a:lnTo>
                    <a:pt x="144780" y="144780"/>
                  </a:lnTo>
                  <a:lnTo>
                    <a:pt x="144780" y="18206833"/>
                  </a:lnTo>
                  <a:lnTo>
                    <a:pt x="0" y="18206833"/>
                  </a:lnTo>
                  <a:lnTo>
                    <a:pt x="0" y="144780"/>
                  </a:lnTo>
                  <a:close/>
                  <a:moveTo>
                    <a:pt x="0" y="18206833"/>
                  </a:moveTo>
                  <a:lnTo>
                    <a:pt x="144780" y="18206833"/>
                  </a:lnTo>
                  <a:lnTo>
                    <a:pt x="144780" y="18351613"/>
                  </a:lnTo>
                  <a:lnTo>
                    <a:pt x="0" y="18351613"/>
                  </a:lnTo>
                  <a:lnTo>
                    <a:pt x="0" y="18206833"/>
                  </a:lnTo>
                  <a:close/>
                  <a:moveTo>
                    <a:pt x="72998006" y="144780"/>
                  </a:moveTo>
                  <a:lnTo>
                    <a:pt x="73142791" y="144780"/>
                  </a:lnTo>
                  <a:lnTo>
                    <a:pt x="73142791" y="18206833"/>
                  </a:lnTo>
                  <a:lnTo>
                    <a:pt x="72998006" y="18206833"/>
                  </a:lnTo>
                  <a:lnTo>
                    <a:pt x="72998006" y="144780"/>
                  </a:lnTo>
                  <a:close/>
                  <a:moveTo>
                    <a:pt x="144780" y="18206833"/>
                  </a:moveTo>
                  <a:lnTo>
                    <a:pt x="72998006" y="18206833"/>
                  </a:lnTo>
                  <a:lnTo>
                    <a:pt x="72998006" y="18351613"/>
                  </a:lnTo>
                  <a:lnTo>
                    <a:pt x="144780" y="18351613"/>
                  </a:lnTo>
                  <a:lnTo>
                    <a:pt x="144780" y="18206833"/>
                  </a:lnTo>
                  <a:close/>
                  <a:moveTo>
                    <a:pt x="72998006" y="0"/>
                  </a:moveTo>
                  <a:lnTo>
                    <a:pt x="73142791" y="0"/>
                  </a:lnTo>
                  <a:lnTo>
                    <a:pt x="73142791" y="144780"/>
                  </a:lnTo>
                  <a:lnTo>
                    <a:pt x="72998006" y="144780"/>
                  </a:lnTo>
                  <a:lnTo>
                    <a:pt x="72998006" y="0"/>
                  </a:lnTo>
                  <a:close/>
                  <a:moveTo>
                    <a:pt x="0" y="0"/>
                  </a:moveTo>
                  <a:lnTo>
                    <a:pt x="144780" y="0"/>
                  </a:lnTo>
                  <a:lnTo>
                    <a:pt x="144780" y="144780"/>
                  </a:lnTo>
                  <a:lnTo>
                    <a:pt x="0" y="144780"/>
                  </a:lnTo>
                  <a:lnTo>
                    <a:pt x="0" y="0"/>
                  </a:lnTo>
                  <a:close/>
                  <a:moveTo>
                    <a:pt x="144780" y="0"/>
                  </a:moveTo>
                  <a:lnTo>
                    <a:pt x="72998006" y="0"/>
                  </a:lnTo>
                  <a:lnTo>
                    <a:pt x="72998006" y="144780"/>
                  </a:lnTo>
                  <a:lnTo>
                    <a:pt x="144780" y="144780"/>
                  </a:lnTo>
                  <a:lnTo>
                    <a:pt x="144780" y="0"/>
                  </a:lnTo>
                  <a:close/>
                </a:path>
              </a:pathLst>
            </a:custGeom>
            <a:solidFill>
              <a:srgbClr val="FFFFFF"/>
            </a:solidFill>
          </p:spPr>
          <p:txBody>
            <a:bodyPr/>
            <a:lstStyle/>
            <a:p>
              <a:endParaRPr lang="en-US"/>
            </a:p>
          </p:txBody>
        </p:sp>
      </p:grpSp>
      <p:grpSp>
        <p:nvGrpSpPr>
          <p:cNvPr id="10" name="Group 10"/>
          <p:cNvGrpSpPr/>
          <p:nvPr/>
        </p:nvGrpSpPr>
        <p:grpSpPr>
          <a:xfrm>
            <a:off x="17509420" y="3099747"/>
            <a:ext cx="800012" cy="2964431"/>
            <a:chOff x="0" y="0"/>
            <a:chExt cx="4938343" cy="18298954"/>
          </a:xfrm>
        </p:grpSpPr>
        <p:sp>
          <p:nvSpPr>
            <p:cNvPr id="11" name="Freeform 11"/>
            <p:cNvSpPr/>
            <p:nvPr/>
          </p:nvSpPr>
          <p:spPr>
            <a:xfrm>
              <a:off x="72390" y="72390"/>
              <a:ext cx="4793563" cy="18154173"/>
            </a:xfrm>
            <a:custGeom>
              <a:avLst/>
              <a:gdLst/>
              <a:ahLst/>
              <a:cxnLst/>
              <a:rect l="l" t="t" r="r" b="b"/>
              <a:pathLst>
                <a:path w="4793563" h="18154173">
                  <a:moveTo>
                    <a:pt x="0" y="0"/>
                  </a:moveTo>
                  <a:lnTo>
                    <a:pt x="4793563" y="0"/>
                  </a:lnTo>
                  <a:lnTo>
                    <a:pt x="4793563" y="18154173"/>
                  </a:lnTo>
                  <a:lnTo>
                    <a:pt x="0" y="18154173"/>
                  </a:lnTo>
                  <a:lnTo>
                    <a:pt x="0" y="0"/>
                  </a:lnTo>
                  <a:close/>
                </a:path>
              </a:pathLst>
            </a:custGeom>
            <a:solidFill>
              <a:srgbClr val="3777E4"/>
            </a:solidFill>
          </p:spPr>
          <p:txBody>
            <a:bodyPr/>
            <a:lstStyle/>
            <a:p>
              <a:endParaRPr lang="en-US"/>
            </a:p>
          </p:txBody>
        </p:sp>
        <p:sp>
          <p:nvSpPr>
            <p:cNvPr id="12" name="Freeform 12"/>
            <p:cNvSpPr/>
            <p:nvPr/>
          </p:nvSpPr>
          <p:spPr>
            <a:xfrm>
              <a:off x="0" y="0"/>
              <a:ext cx="4938343" cy="18298954"/>
            </a:xfrm>
            <a:custGeom>
              <a:avLst/>
              <a:gdLst/>
              <a:ahLst/>
              <a:cxnLst/>
              <a:rect l="l" t="t" r="r" b="b"/>
              <a:pathLst>
                <a:path w="4938343" h="18298954">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3777E4"/>
            </a:solidFill>
          </p:spPr>
          <p:txBody>
            <a:bodyPr/>
            <a:lstStyle/>
            <a:p>
              <a:endParaRPr lang="en-US"/>
            </a:p>
          </p:txBody>
        </p:sp>
      </p:grpSp>
      <p:sp>
        <p:nvSpPr>
          <p:cNvPr id="13" name="AutoShape 13"/>
          <p:cNvSpPr/>
          <p:nvPr/>
        </p:nvSpPr>
        <p:spPr>
          <a:xfrm>
            <a:off x="17718317" y="4567675"/>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14" name="AutoShape 14"/>
          <p:cNvSpPr/>
          <p:nvPr/>
        </p:nvSpPr>
        <p:spPr>
          <a:xfrm>
            <a:off x="17718317" y="4442109"/>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15" name="AutoShape 15"/>
          <p:cNvSpPr/>
          <p:nvPr/>
        </p:nvSpPr>
        <p:spPr>
          <a:xfrm>
            <a:off x="17718317" y="4693240"/>
            <a:ext cx="360786" cy="0"/>
          </a:xfrm>
          <a:prstGeom prst="line">
            <a:avLst/>
          </a:prstGeom>
          <a:ln w="28575" cap="rnd">
            <a:solidFill>
              <a:srgbClr val="000000"/>
            </a:solidFill>
            <a:prstDash val="solid"/>
            <a:headEnd type="none" w="sm" len="sm"/>
            <a:tailEnd type="none" w="sm" len="sm"/>
          </a:ln>
        </p:spPr>
        <p:txBody>
          <a:bodyPr/>
          <a:lstStyle/>
          <a:p>
            <a:endParaRPr lang="en-US"/>
          </a:p>
        </p:txBody>
      </p:sp>
      <p:pic>
        <p:nvPicPr>
          <p:cNvPr id="16" name="Picture 16"/>
          <p:cNvPicPr>
            <a:picLocks noChangeAspect="1"/>
          </p:cNvPicPr>
          <p:nvPr/>
        </p:nvPicPr>
        <p:blipFill>
          <a:blip r:embed="rId3"/>
          <a:srcRect r="43210"/>
          <a:stretch>
            <a:fillRect/>
          </a:stretch>
        </p:blipFill>
        <p:spPr>
          <a:xfrm>
            <a:off x="354240" y="2587642"/>
            <a:ext cx="16765878" cy="2306479"/>
          </a:xfrm>
          <a:prstGeom prst="rect">
            <a:avLst/>
          </a:prstGeom>
        </p:spPr>
      </p:pic>
      <p:grpSp>
        <p:nvGrpSpPr>
          <p:cNvPr id="17" name="Group 17"/>
          <p:cNvGrpSpPr/>
          <p:nvPr/>
        </p:nvGrpSpPr>
        <p:grpSpPr>
          <a:xfrm>
            <a:off x="354240" y="2833362"/>
            <a:ext cx="9054311" cy="707220"/>
            <a:chOff x="0" y="0"/>
            <a:chExt cx="3930271" cy="306988"/>
          </a:xfrm>
        </p:grpSpPr>
        <p:sp>
          <p:nvSpPr>
            <p:cNvPr id="18" name="Freeform 18"/>
            <p:cNvSpPr/>
            <p:nvPr/>
          </p:nvSpPr>
          <p:spPr>
            <a:xfrm>
              <a:off x="0" y="0"/>
              <a:ext cx="3930271" cy="306988"/>
            </a:xfrm>
            <a:custGeom>
              <a:avLst/>
              <a:gdLst/>
              <a:ahLst/>
              <a:cxnLst/>
              <a:rect l="l" t="t" r="r" b="b"/>
              <a:pathLst>
                <a:path w="3930271" h="306988">
                  <a:moveTo>
                    <a:pt x="0" y="0"/>
                  </a:moveTo>
                  <a:lnTo>
                    <a:pt x="0" y="306988"/>
                  </a:lnTo>
                  <a:lnTo>
                    <a:pt x="3930271" y="306988"/>
                  </a:lnTo>
                  <a:lnTo>
                    <a:pt x="3930271" y="0"/>
                  </a:lnTo>
                  <a:lnTo>
                    <a:pt x="0" y="0"/>
                  </a:lnTo>
                  <a:close/>
                  <a:moveTo>
                    <a:pt x="3869311" y="246028"/>
                  </a:moveTo>
                  <a:lnTo>
                    <a:pt x="59690" y="246028"/>
                  </a:lnTo>
                  <a:lnTo>
                    <a:pt x="59690" y="59690"/>
                  </a:lnTo>
                  <a:lnTo>
                    <a:pt x="3869311" y="59690"/>
                  </a:lnTo>
                  <a:lnTo>
                    <a:pt x="3869311" y="246028"/>
                  </a:lnTo>
                  <a:close/>
                </a:path>
              </a:pathLst>
            </a:custGeom>
            <a:solidFill>
              <a:srgbClr val="FF1616"/>
            </a:solidFill>
          </p:spPr>
          <p:txBody>
            <a:bodyPr/>
            <a:lstStyle/>
            <a:p>
              <a:endParaRPr lang="en-US"/>
            </a:p>
          </p:txBody>
        </p:sp>
      </p:grpSp>
      <p:sp>
        <p:nvSpPr>
          <p:cNvPr id="19" name="TextBox 19"/>
          <p:cNvSpPr txBox="1"/>
          <p:nvPr/>
        </p:nvSpPr>
        <p:spPr>
          <a:xfrm>
            <a:off x="5853454" y="6479355"/>
            <a:ext cx="9739211" cy="2369820"/>
          </a:xfrm>
          <a:prstGeom prst="rect">
            <a:avLst/>
          </a:prstGeom>
        </p:spPr>
        <p:txBody>
          <a:bodyPr lIns="0" tIns="0" rIns="0" bIns="0" rtlCol="0" anchor="t">
            <a:spAutoFit/>
          </a:bodyPr>
          <a:lstStyle/>
          <a:p>
            <a:pPr>
              <a:lnSpc>
                <a:spcPts val="3779"/>
              </a:lnSpc>
            </a:pPr>
            <a:r>
              <a:rPr lang="en-US" sz="2699">
                <a:solidFill>
                  <a:srgbClr val="000000"/>
                </a:solidFill>
                <a:latin typeface="Fira Code"/>
              </a:rPr>
              <a:t>The Ribbon contains multiple tabs, each with several groups of tools. The tools provided in the ribbon will help you complete common tasks in Word. </a:t>
            </a:r>
          </a:p>
          <a:p>
            <a:pPr>
              <a:lnSpc>
                <a:spcPts val="3779"/>
              </a:lnSpc>
            </a:pPr>
            <a:endParaRPr lang="en-US" sz="2699">
              <a:solidFill>
                <a:srgbClr val="000000"/>
              </a:solidFill>
              <a:latin typeface="Fira Code"/>
            </a:endParaRPr>
          </a:p>
        </p:txBody>
      </p:sp>
      <p:sp>
        <p:nvSpPr>
          <p:cNvPr id="20" name="TextBox 20"/>
          <p:cNvSpPr txBox="1"/>
          <p:nvPr/>
        </p:nvSpPr>
        <p:spPr>
          <a:xfrm>
            <a:off x="11826258" y="350736"/>
            <a:ext cx="5676018" cy="332740"/>
          </a:xfrm>
          <a:prstGeom prst="rect">
            <a:avLst/>
          </a:prstGeom>
        </p:spPr>
        <p:txBody>
          <a:bodyPr lIns="0" tIns="0" rIns="0" bIns="0" rtlCol="0" anchor="t">
            <a:spAutoFit/>
          </a:bodyPr>
          <a:lstStyle/>
          <a:p>
            <a:pPr algn="r">
              <a:lnSpc>
                <a:spcPts val="2599"/>
              </a:lnSpc>
            </a:pPr>
            <a:r>
              <a:rPr lang="en-US" sz="2599">
                <a:solidFill>
                  <a:srgbClr val="000000"/>
                </a:solidFill>
                <a:latin typeface="Fira Code Bold"/>
              </a:rPr>
              <a:t>RIBBON</a:t>
            </a:r>
          </a:p>
        </p:txBody>
      </p:sp>
      <p:sp>
        <p:nvSpPr>
          <p:cNvPr id="21" name="TextBox 21"/>
          <p:cNvSpPr txBox="1"/>
          <p:nvPr/>
        </p:nvSpPr>
        <p:spPr>
          <a:xfrm>
            <a:off x="1028700" y="367563"/>
            <a:ext cx="3064723" cy="299085"/>
          </a:xfrm>
          <a:prstGeom prst="rect">
            <a:avLst/>
          </a:prstGeom>
        </p:spPr>
        <p:txBody>
          <a:bodyPr lIns="0" tIns="0" rIns="0" bIns="0" rtlCol="0" anchor="t">
            <a:spAutoFit/>
          </a:bodyPr>
          <a:lstStyle/>
          <a:p>
            <a:pPr>
              <a:lnSpc>
                <a:spcPts val="2399"/>
              </a:lnSpc>
            </a:pPr>
            <a:r>
              <a:rPr lang="en-US" sz="2399" u="sng">
                <a:solidFill>
                  <a:srgbClr val="000000"/>
                </a:solidFill>
                <a:latin typeface="Roboto Mono Regular"/>
              </a:rPr>
              <a:t>Page 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5D6F4"/>
        </a:solidFill>
        <a:effectLst/>
      </p:bgPr>
    </p:bg>
    <p:spTree>
      <p:nvGrpSpPr>
        <p:cNvPr id="1" name=""/>
        <p:cNvGrpSpPr/>
        <p:nvPr/>
      </p:nvGrpSpPr>
      <p:grpSpPr>
        <a:xfrm>
          <a:off x="0" y="0"/>
          <a:ext cx="0" cy="0"/>
          <a:chOff x="0" y="0"/>
          <a:chExt cx="0" cy="0"/>
        </a:xfrm>
      </p:grpSpPr>
      <p:sp>
        <p:nvSpPr>
          <p:cNvPr id="2" name="AutoShape 2"/>
          <p:cNvSpPr/>
          <p:nvPr/>
        </p:nvSpPr>
        <p:spPr>
          <a:xfrm>
            <a:off x="0" y="1047750"/>
            <a:ext cx="18288000" cy="0"/>
          </a:xfrm>
          <a:prstGeom prst="line">
            <a:avLst/>
          </a:prstGeom>
          <a:ln w="28575" cap="rnd">
            <a:solidFill>
              <a:srgbClr val="000000"/>
            </a:solidFill>
            <a:prstDash val="solid"/>
            <a:headEnd type="none" w="sm" len="sm"/>
            <a:tailEnd type="none" w="sm" len="sm"/>
          </a:ln>
        </p:spPr>
        <p:txBody>
          <a:bodyPr/>
          <a:lstStyle/>
          <a:p>
            <a:endParaRPr lang="en-US"/>
          </a:p>
        </p:txBody>
      </p:sp>
      <p:sp>
        <p:nvSpPr>
          <p:cNvPr id="3" name="AutoShape 3"/>
          <p:cNvSpPr/>
          <p:nvPr/>
        </p:nvSpPr>
        <p:spPr>
          <a:xfrm rot="5400000">
            <a:off x="12773665" y="5783505"/>
            <a:ext cx="9442934" cy="0"/>
          </a:xfrm>
          <a:prstGeom prst="line">
            <a:avLst/>
          </a:prstGeom>
          <a:ln w="28575" cap="rnd">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5035195" y="6064177"/>
            <a:ext cx="11236060" cy="3194123"/>
            <a:chOff x="0" y="0"/>
            <a:chExt cx="74794300" cy="21262095"/>
          </a:xfrm>
        </p:grpSpPr>
        <p:sp>
          <p:nvSpPr>
            <p:cNvPr id="5" name="Freeform 5"/>
            <p:cNvSpPr/>
            <p:nvPr/>
          </p:nvSpPr>
          <p:spPr>
            <a:xfrm>
              <a:off x="72390" y="72390"/>
              <a:ext cx="74649517" cy="21117315"/>
            </a:xfrm>
            <a:custGeom>
              <a:avLst/>
              <a:gdLst/>
              <a:ahLst/>
              <a:cxnLst/>
              <a:rect l="l" t="t" r="r" b="b"/>
              <a:pathLst>
                <a:path w="74649517" h="21117315">
                  <a:moveTo>
                    <a:pt x="0" y="0"/>
                  </a:moveTo>
                  <a:lnTo>
                    <a:pt x="74649517" y="0"/>
                  </a:lnTo>
                  <a:lnTo>
                    <a:pt x="74649517" y="21117315"/>
                  </a:lnTo>
                  <a:lnTo>
                    <a:pt x="0" y="21117315"/>
                  </a:lnTo>
                  <a:lnTo>
                    <a:pt x="0" y="0"/>
                  </a:lnTo>
                  <a:close/>
                </a:path>
              </a:pathLst>
            </a:custGeom>
            <a:solidFill>
              <a:srgbClr val="3777E4"/>
            </a:solidFill>
          </p:spPr>
          <p:txBody>
            <a:bodyPr/>
            <a:lstStyle/>
            <a:p>
              <a:endParaRPr lang="en-US"/>
            </a:p>
          </p:txBody>
        </p:sp>
        <p:sp>
          <p:nvSpPr>
            <p:cNvPr id="6" name="Freeform 6"/>
            <p:cNvSpPr/>
            <p:nvPr/>
          </p:nvSpPr>
          <p:spPr>
            <a:xfrm>
              <a:off x="0" y="0"/>
              <a:ext cx="74794300" cy="21262096"/>
            </a:xfrm>
            <a:custGeom>
              <a:avLst/>
              <a:gdLst/>
              <a:ahLst/>
              <a:cxnLst/>
              <a:rect l="l" t="t" r="r" b="b"/>
              <a:pathLst>
                <a:path w="74794300" h="21262096">
                  <a:moveTo>
                    <a:pt x="74649521" y="21117316"/>
                  </a:moveTo>
                  <a:lnTo>
                    <a:pt x="74794300" y="21117316"/>
                  </a:lnTo>
                  <a:lnTo>
                    <a:pt x="74794300" y="21262096"/>
                  </a:lnTo>
                  <a:lnTo>
                    <a:pt x="74649521" y="21262096"/>
                  </a:lnTo>
                  <a:lnTo>
                    <a:pt x="74649521" y="21117316"/>
                  </a:lnTo>
                  <a:close/>
                  <a:moveTo>
                    <a:pt x="0" y="144780"/>
                  </a:moveTo>
                  <a:lnTo>
                    <a:pt x="144780" y="144780"/>
                  </a:lnTo>
                  <a:lnTo>
                    <a:pt x="144780" y="21117316"/>
                  </a:lnTo>
                  <a:lnTo>
                    <a:pt x="0" y="21117316"/>
                  </a:lnTo>
                  <a:lnTo>
                    <a:pt x="0" y="144780"/>
                  </a:lnTo>
                  <a:close/>
                  <a:moveTo>
                    <a:pt x="0" y="21117316"/>
                  </a:moveTo>
                  <a:lnTo>
                    <a:pt x="144780" y="21117316"/>
                  </a:lnTo>
                  <a:lnTo>
                    <a:pt x="144780" y="21262096"/>
                  </a:lnTo>
                  <a:lnTo>
                    <a:pt x="0" y="21262096"/>
                  </a:lnTo>
                  <a:lnTo>
                    <a:pt x="0" y="21117316"/>
                  </a:lnTo>
                  <a:close/>
                  <a:moveTo>
                    <a:pt x="74649521" y="144780"/>
                  </a:moveTo>
                  <a:lnTo>
                    <a:pt x="74794300" y="144780"/>
                  </a:lnTo>
                  <a:lnTo>
                    <a:pt x="74794300" y="21117316"/>
                  </a:lnTo>
                  <a:lnTo>
                    <a:pt x="74649521" y="21117316"/>
                  </a:lnTo>
                  <a:lnTo>
                    <a:pt x="74649521" y="144780"/>
                  </a:lnTo>
                  <a:close/>
                  <a:moveTo>
                    <a:pt x="144780" y="21117316"/>
                  </a:moveTo>
                  <a:lnTo>
                    <a:pt x="74649521" y="21117316"/>
                  </a:lnTo>
                  <a:lnTo>
                    <a:pt x="74649521" y="21262096"/>
                  </a:lnTo>
                  <a:lnTo>
                    <a:pt x="144780" y="21262096"/>
                  </a:lnTo>
                  <a:lnTo>
                    <a:pt x="144780" y="21117316"/>
                  </a:lnTo>
                  <a:close/>
                  <a:moveTo>
                    <a:pt x="74649521" y="0"/>
                  </a:moveTo>
                  <a:lnTo>
                    <a:pt x="74794300" y="0"/>
                  </a:lnTo>
                  <a:lnTo>
                    <a:pt x="74794300" y="144780"/>
                  </a:lnTo>
                  <a:lnTo>
                    <a:pt x="74649521" y="144780"/>
                  </a:lnTo>
                  <a:lnTo>
                    <a:pt x="74649521" y="0"/>
                  </a:lnTo>
                  <a:close/>
                  <a:moveTo>
                    <a:pt x="0" y="0"/>
                  </a:moveTo>
                  <a:lnTo>
                    <a:pt x="144780" y="0"/>
                  </a:lnTo>
                  <a:lnTo>
                    <a:pt x="144780" y="144780"/>
                  </a:lnTo>
                  <a:lnTo>
                    <a:pt x="0" y="144780"/>
                  </a:lnTo>
                  <a:lnTo>
                    <a:pt x="0" y="0"/>
                  </a:lnTo>
                  <a:close/>
                  <a:moveTo>
                    <a:pt x="144780" y="0"/>
                  </a:moveTo>
                  <a:lnTo>
                    <a:pt x="74649521" y="0"/>
                  </a:lnTo>
                  <a:lnTo>
                    <a:pt x="74649521" y="144780"/>
                  </a:lnTo>
                  <a:lnTo>
                    <a:pt x="144780" y="144780"/>
                  </a:lnTo>
                  <a:lnTo>
                    <a:pt x="144780" y="0"/>
                  </a:lnTo>
                  <a:close/>
                </a:path>
              </a:pathLst>
            </a:custGeom>
            <a:solidFill>
              <a:srgbClr val="000000"/>
            </a:solidFill>
          </p:spPr>
          <p:txBody>
            <a:bodyPr/>
            <a:lstStyle/>
            <a:p>
              <a:endParaRPr lang="en-US"/>
            </a:p>
          </p:txBody>
        </p:sp>
      </p:grpSp>
      <p:grpSp>
        <p:nvGrpSpPr>
          <p:cNvPr id="7" name="Group 7"/>
          <p:cNvGrpSpPr/>
          <p:nvPr/>
        </p:nvGrpSpPr>
        <p:grpSpPr>
          <a:xfrm>
            <a:off x="4795107" y="5797792"/>
            <a:ext cx="11099981" cy="3051383"/>
            <a:chOff x="0" y="0"/>
            <a:chExt cx="73142789" cy="20106945"/>
          </a:xfrm>
        </p:grpSpPr>
        <p:sp>
          <p:nvSpPr>
            <p:cNvPr id="8" name="Freeform 8"/>
            <p:cNvSpPr/>
            <p:nvPr/>
          </p:nvSpPr>
          <p:spPr>
            <a:xfrm>
              <a:off x="72390" y="72390"/>
              <a:ext cx="72998009" cy="19962165"/>
            </a:xfrm>
            <a:custGeom>
              <a:avLst/>
              <a:gdLst/>
              <a:ahLst/>
              <a:cxnLst/>
              <a:rect l="l" t="t" r="r" b="b"/>
              <a:pathLst>
                <a:path w="72998009" h="19962165">
                  <a:moveTo>
                    <a:pt x="0" y="0"/>
                  </a:moveTo>
                  <a:lnTo>
                    <a:pt x="72998009" y="0"/>
                  </a:lnTo>
                  <a:lnTo>
                    <a:pt x="72998009" y="19962165"/>
                  </a:lnTo>
                  <a:lnTo>
                    <a:pt x="0" y="19962165"/>
                  </a:lnTo>
                  <a:lnTo>
                    <a:pt x="0" y="0"/>
                  </a:lnTo>
                  <a:close/>
                </a:path>
              </a:pathLst>
            </a:custGeom>
            <a:solidFill>
              <a:srgbClr val="FFFFFF"/>
            </a:solidFill>
          </p:spPr>
          <p:txBody>
            <a:bodyPr/>
            <a:lstStyle/>
            <a:p>
              <a:endParaRPr lang="en-US"/>
            </a:p>
          </p:txBody>
        </p:sp>
        <p:sp>
          <p:nvSpPr>
            <p:cNvPr id="9" name="Freeform 9"/>
            <p:cNvSpPr/>
            <p:nvPr/>
          </p:nvSpPr>
          <p:spPr>
            <a:xfrm>
              <a:off x="0" y="0"/>
              <a:ext cx="73142791" cy="20106945"/>
            </a:xfrm>
            <a:custGeom>
              <a:avLst/>
              <a:gdLst/>
              <a:ahLst/>
              <a:cxnLst/>
              <a:rect l="l" t="t" r="r" b="b"/>
              <a:pathLst>
                <a:path w="73142791" h="20106945">
                  <a:moveTo>
                    <a:pt x="72998006" y="19962164"/>
                  </a:moveTo>
                  <a:lnTo>
                    <a:pt x="73142791" y="19962164"/>
                  </a:lnTo>
                  <a:lnTo>
                    <a:pt x="73142791" y="20106945"/>
                  </a:lnTo>
                  <a:lnTo>
                    <a:pt x="72998006" y="20106945"/>
                  </a:lnTo>
                  <a:lnTo>
                    <a:pt x="72998006" y="19962164"/>
                  </a:lnTo>
                  <a:close/>
                  <a:moveTo>
                    <a:pt x="0" y="144780"/>
                  </a:moveTo>
                  <a:lnTo>
                    <a:pt x="144780" y="144780"/>
                  </a:lnTo>
                  <a:lnTo>
                    <a:pt x="144780" y="19962164"/>
                  </a:lnTo>
                  <a:lnTo>
                    <a:pt x="0" y="19962164"/>
                  </a:lnTo>
                  <a:lnTo>
                    <a:pt x="0" y="144780"/>
                  </a:lnTo>
                  <a:close/>
                  <a:moveTo>
                    <a:pt x="0" y="19962164"/>
                  </a:moveTo>
                  <a:lnTo>
                    <a:pt x="144780" y="19962164"/>
                  </a:lnTo>
                  <a:lnTo>
                    <a:pt x="144780" y="20106945"/>
                  </a:lnTo>
                  <a:lnTo>
                    <a:pt x="0" y="20106945"/>
                  </a:lnTo>
                  <a:lnTo>
                    <a:pt x="0" y="19962164"/>
                  </a:lnTo>
                  <a:close/>
                  <a:moveTo>
                    <a:pt x="72998006" y="144780"/>
                  </a:moveTo>
                  <a:lnTo>
                    <a:pt x="73142791" y="144780"/>
                  </a:lnTo>
                  <a:lnTo>
                    <a:pt x="73142791" y="19962164"/>
                  </a:lnTo>
                  <a:lnTo>
                    <a:pt x="72998006" y="19962164"/>
                  </a:lnTo>
                  <a:lnTo>
                    <a:pt x="72998006" y="144780"/>
                  </a:lnTo>
                  <a:close/>
                  <a:moveTo>
                    <a:pt x="144780" y="19962164"/>
                  </a:moveTo>
                  <a:lnTo>
                    <a:pt x="72998006" y="19962164"/>
                  </a:lnTo>
                  <a:lnTo>
                    <a:pt x="72998006" y="20106945"/>
                  </a:lnTo>
                  <a:lnTo>
                    <a:pt x="144780" y="20106945"/>
                  </a:lnTo>
                  <a:lnTo>
                    <a:pt x="144780" y="19962164"/>
                  </a:lnTo>
                  <a:close/>
                  <a:moveTo>
                    <a:pt x="72998006" y="0"/>
                  </a:moveTo>
                  <a:lnTo>
                    <a:pt x="73142791" y="0"/>
                  </a:lnTo>
                  <a:lnTo>
                    <a:pt x="73142791" y="144780"/>
                  </a:lnTo>
                  <a:lnTo>
                    <a:pt x="72998006" y="144780"/>
                  </a:lnTo>
                  <a:lnTo>
                    <a:pt x="72998006" y="0"/>
                  </a:lnTo>
                  <a:close/>
                  <a:moveTo>
                    <a:pt x="0" y="0"/>
                  </a:moveTo>
                  <a:lnTo>
                    <a:pt x="144780" y="0"/>
                  </a:lnTo>
                  <a:lnTo>
                    <a:pt x="144780" y="144780"/>
                  </a:lnTo>
                  <a:lnTo>
                    <a:pt x="0" y="144780"/>
                  </a:lnTo>
                  <a:lnTo>
                    <a:pt x="0" y="0"/>
                  </a:lnTo>
                  <a:close/>
                  <a:moveTo>
                    <a:pt x="144780" y="0"/>
                  </a:moveTo>
                  <a:lnTo>
                    <a:pt x="72998006" y="0"/>
                  </a:lnTo>
                  <a:lnTo>
                    <a:pt x="72998006" y="144780"/>
                  </a:lnTo>
                  <a:lnTo>
                    <a:pt x="144780" y="144780"/>
                  </a:lnTo>
                  <a:lnTo>
                    <a:pt x="144780" y="0"/>
                  </a:lnTo>
                  <a:close/>
                </a:path>
              </a:pathLst>
            </a:custGeom>
            <a:solidFill>
              <a:srgbClr val="FFFFFF"/>
            </a:solidFill>
          </p:spPr>
          <p:txBody>
            <a:bodyPr/>
            <a:lstStyle/>
            <a:p>
              <a:endParaRPr lang="en-US"/>
            </a:p>
          </p:txBody>
        </p:sp>
      </p:grpSp>
      <p:sp>
        <p:nvSpPr>
          <p:cNvPr id="10" name="TextBox 10"/>
          <p:cNvSpPr txBox="1"/>
          <p:nvPr/>
        </p:nvSpPr>
        <p:spPr>
          <a:xfrm>
            <a:off x="5853454" y="6003105"/>
            <a:ext cx="9739211" cy="3322320"/>
          </a:xfrm>
          <a:prstGeom prst="rect">
            <a:avLst/>
          </a:prstGeom>
        </p:spPr>
        <p:txBody>
          <a:bodyPr lIns="0" tIns="0" rIns="0" bIns="0" rtlCol="0" anchor="t">
            <a:spAutoFit/>
          </a:bodyPr>
          <a:lstStyle/>
          <a:p>
            <a:pPr>
              <a:lnSpc>
                <a:spcPts val="3779"/>
              </a:lnSpc>
            </a:pPr>
            <a:r>
              <a:rPr lang="en-US" sz="2699">
                <a:solidFill>
                  <a:srgbClr val="000000"/>
                </a:solidFill>
                <a:latin typeface="Fira Code"/>
              </a:rPr>
              <a:t>The Home tab gives you access to some of the most commonly used commands for working with Word, including copying and pasting, formatting, aligning paragraphs, and choosing document styles. </a:t>
            </a:r>
          </a:p>
          <a:p>
            <a:pPr>
              <a:lnSpc>
                <a:spcPts val="3779"/>
              </a:lnSpc>
            </a:pPr>
            <a:endParaRPr lang="en-US" sz="2699">
              <a:solidFill>
                <a:srgbClr val="000000"/>
              </a:solidFill>
              <a:latin typeface="Fira Code"/>
            </a:endParaRPr>
          </a:p>
          <a:p>
            <a:pPr>
              <a:lnSpc>
                <a:spcPts val="3779"/>
              </a:lnSpc>
            </a:pPr>
            <a:endParaRPr lang="en-US" sz="2699">
              <a:solidFill>
                <a:srgbClr val="000000"/>
              </a:solidFill>
              <a:latin typeface="Fira Code"/>
            </a:endParaRPr>
          </a:p>
        </p:txBody>
      </p:sp>
      <p:sp>
        <p:nvSpPr>
          <p:cNvPr id="11" name="TextBox 11"/>
          <p:cNvSpPr txBox="1"/>
          <p:nvPr/>
        </p:nvSpPr>
        <p:spPr>
          <a:xfrm>
            <a:off x="11826258" y="350736"/>
            <a:ext cx="5676018" cy="332740"/>
          </a:xfrm>
          <a:prstGeom prst="rect">
            <a:avLst/>
          </a:prstGeom>
        </p:spPr>
        <p:txBody>
          <a:bodyPr lIns="0" tIns="0" rIns="0" bIns="0" rtlCol="0" anchor="t">
            <a:spAutoFit/>
          </a:bodyPr>
          <a:lstStyle/>
          <a:p>
            <a:pPr algn="r">
              <a:lnSpc>
                <a:spcPts val="2599"/>
              </a:lnSpc>
            </a:pPr>
            <a:r>
              <a:rPr lang="en-US" sz="2599">
                <a:solidFill>
                  <a:srgbClr val="000000"/>
                </a:solidFill>
                <a:latin typeface="Fira Code Bold"/>
              </a:rPr>
              <a:t>RIBBON - HOME</a:t>
            </a:r>
          </a:p>
        </p:txBody>
      </p:sp>
      <p:sp>
        <p:nvSpPr>
          <p:cNvPr id="12" name="TextBox 12"/>
          <p:cNvSpPr txBox="1"/>
          <p:nvPr/>
        </p:nvSpPr>
        <p:spPr>
          <a:xfrm>
            <a:off x="1028700" y="367563"/>
            <a:ext cx="3064723" cy="299085"/>
          </a:xfrm>
          <a:prstGeom prst="rect">
            <a:avLst/>
          </a:prstGeom>
        </p:spPr>
        <p:txBody>
          <a:bodyPr lIns="0" tIns="0" rIns="0" bIns="0" rtlCol="0" anchor="t">
            <a:spAutoFit/>
          </a:bodyPr>
          <a:lstStyle/>
          <a:p>
            <a:pPr>
              <a:lnSpc>
                <a:spcPts val="2399"/>
              </a:lnSpc>
            </a:pPr>
            <a:r>
              <a:rPr lang="en-US" sz="2399" u="sng">
                <a:solidFill>
                  <a:srgbClr val="000000"/>
                </a:solidFill>
                <a:latin typeface="Roboto Mono Regular"/>
              </a:rPr>
              <a:t>Page 8</a:t>
            </a:r>
          </a:p>
        </p:txBody>
      </p:sp>
      <p:grpSp>
        <p:nvGrpSpPr>
          <p:cNvPr id="13" name="Group 13"/>
          <p:cNvGrpSpPr/>
          <p:nvPr/>
        </p:nvGrpSpPr>
        <p:grpSpPr>
          <a:xfrm>
            <a:off x="17509420" y="3411905"/>
            <a:ext cx="800012" cy="2964431"/>
            <a:chOff x="0" y="0"/>
            <a:chExt cx="4938343" cy="18298954"/>
          </a:xfrm>
        </p:grpSpPr>
        <p:sp>
          <p:nvSpPr>
            <p:cNvPr id="14" name="Freeform 14"/>
            <p:cNvSpPr/>
            <p:nvPr/>
          </p:nvSpPr>
          <p:spPr>
            <a:xfrm>
              <a:off x="72390" y="72390"/>
              <a:ext cx="4793563" cy="18154173"/>
            </a:xfrm>
            <a:custGeom>
              <a:avLst/>
              <a:gdLst/>
              <a:ahLst/>
              <a:cxnLst/>
              <a:rect l="l" t="t" r="r" b="b"/>
              <a:pathLst>
                <a:path w="4793563" h="18154173">
                  <a:moveTo>
                    <a:pt x="0" y="0"/>
                  </a:moveTo>
                  <a:lnTo>
                    <a:pt x="4793563" y="0"/>
                  </a:lnTo>
                  <a:lnTo>
                    <a:pt x="4793563" y="18154173"/>
                  </a:lnTo>
                  <a:lnTo>
                    <a:pt x="0" y="18154173"/>
                  </a:lnTo>
                  <a:lnTo>
                    <a:pt x="0" y="0"/>
                  </a:lnTo>
                  <a:close/>
                </a:path>
              </a:pathLst>
            </a:custGeom>
            <a:solidFill>
              <a:srgbClr val="3777E4"/>
            </a:solidFill>
          </p:spPr>
          <p:txBody>
            <a:bodyPr/>
            <a:lstStyle/>
            <a:p>
              <a:endParaRPr lang="en-US"/>
            </a:p>
          </p:txBody>
        </p:sp>
        <p:sp>
          <p:nvSpPr>
            <p:cNvPr id="15" name="Freeform 15"/>
            <p:cNvSpPr/>
            <p:nvPr/>
          </p:nvSpPr>
          <p:spPr>
            <a:xfrm>
              <a:off x="0" y="0"/>
              <a:ext cx="4938343" cy="18298954"/>
            </a:xfrm>
            <a:custGeom>
              <a:avLst/>
              <a:gdLst/>
              <a:ahLst/>
              <a:cxnLst/>
              <a:rect l="l" t="t" r="r" b="b"/>
              <a:pathLst>
                <a:path w="4938343" h="18298954">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3777E4"/>
            </a:solidFill>
          </p:spPr>
          <p:txBody>
            <a:bodyPr/>
            <a:lstStyle/>
            <a:p>
              <a:endParaRPr lang="en-US"/>
            </a:p>
          </p:txBody>
        </p:sp>
      </p:grpSp>
      <p:sp>
        <p:nvSpPr>
          <p:cNvPr id="16" name="AutoShape 16"/>
          <p:cNvSpPr/>
          <p:nvPr/>
        </p:nvSpPr>
        <p:spPr>
          <a:xfrm>
            <a:off x="17718317" y="4879833"/>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17" name="AutoShape 17"/>
          <p:cNvSpPr/>
          <p:nvPr/>
        </p:nvSpPr>
        <p:spPr>
          <a:xfrm>
            <a:off x="17718317" y="4754268"/>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18" name="AutoShape 18"/>
          <p:cNvSpPr/>
          <p:nvPr/>
        </p:nvSpPr>
        <p:spPr>
          <a:xfrm>
            <a:off x="17718317" y="5005398"/>
            <a:ext cx="360786" cy="0"/>
          </a:xfrm>
          <a:prstGeom prst="line">
            <a:avLst/>
          </a:prstGeom>
          <a:ln w="28575" cap="rnd">
            <a:solidFill>
              <a:srgbClr val="000000"/>
            </a:solidFill>
            <a:prstDash val="solid"/>
            <a:headEnd type="none" w="sm" len="sm"/>
            <a:tailEnd type="none" w="sm" len="sm"/>
          </a:ln>
        </p:spPr>
        <p:txBody>
          <a:bodyPr/>
          <a:lstStyle/>
          <a:p>
            <a:endParaRPr lang="en-US"/>
          </a:p>
        </p:txBody>
      </p:sp>
      <p:pic>
        <p:nvPicPr>
          <p:cNvPr id="19" name="Picture 19"/>
          <p:cNvPicPr>
            <a:picLocks noChangeAspect="1"/>
          </p:cNvPicPr>
          <p:nvPr/>
        </p:nvPicPr>
        <p:blipFill>
          <a:blip r:embed="rId3"/>
          <a:srcRect r="43210"/>
          <a:stretch>
            <a:fillRect/>
          </a:stretch>
        </p:blipFill>
        <p:spPr>
          <a:xfrm>
            <a:off x="354240" y="2587642"/>
            <a:ext cx="16765878" cy="230647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5D6F4"/>
        </a:solidFill>
        <a:effectLst/>
      </p:bgPr>
    </p:bg>
    <p:spTree>
      <p:nvGrpSpPr>
        <p:cNvPr id="1" name=""/>
        <p:cNvGrpSpPr/>
        <p:nvPr/>
      </p:nvGrpSpPr>
      <p:grpSpPr>
        <a:xfrm>
          <a:off x="0" y="0"/>
          <a:ext cx="0" cy="0"/>
          <a:chOff x="0" y="0"/>
          <a:chExt cx="0" cy="0"/>
        </a:xfrm>
      </p:grpSpPr>
      <p:grpSp>
        <p:nvGrpSpPr>
          <p:cNvPr id="2" name="Group 2"/>
          <p:cNvGrpSpPr/>
          <p:nvPr/>
        </p:nvGrpSpPr>
        <p:grpSpPr>
          <a:xfrm>
            <a:off x="8653869" y="2177123"/>
            <a:ext cx="8605431" cy="7467901"/>
            <a:chOff x="0" y="0"/>
            <a:chExt cx="56705072" cy="49209374"/>
          </a:xfrm>
        </p:grpSpPr>
        <p:sp>
          <p:nvSpPr>
            <p:cNvPr id="3" name="Freeform 3"/>
            <p:cNvSpPr/>
            <p:nvPr/>
          </p:nvSpPr>
          <p:spPr>
            <a:xfrm>
              <a:off x="72390" y="72390"/>
              <a:ext cx="56560290" cy="49064595"/>
            </a:xfrm>
            <a:custGeom>
              <a:avLst/>
              <a:gdLst/>
              <a:ahLst/>
              <a:cxnLst/>
              <a:rect l="l" t="t" r="r" b="b"/>
              <a:pathLst>
                <a:path w="56560290" h="49064595">
                  <a:moveTo>
                    <a:pt x="0" y="0"/>
                  </a:moveTo>
                  <a:lnTo>
                    <a:pt x="56560290" y="0"/>
                  </a:lnTo>
                  <a:lnTo>
                    <a:pt x="56560290" y="49064595"/>
                  </a:lnTo>
                  <a:lnTo>
                    <a:pt x="0" y="49064595"/>
                  </a:lnTo>
                  <a:lnTo>
                    <a:pt x="0" y="0"/>
                  </a:lnTo>
                  <a:close/>
                </a:path>
              </a:pathLst>
            </a:custGeom>
            <a:solidFill>
              <a:srgbClr val="3777E4"/>
            </a:solidFill>
          </p:spPr>
          <p:txBody>
            <a:bodyPr/>
            <a:lstStyle/>
            <a:p>
              <a:endParaRPr lang="en-US"/>
            </a:p>
          </p:txBody>
        </p:sp>
        <p:sp>
          <p:nvSpPr>
            <p:cNvPr id="4" name="Freeform 4"/>
            <p:cNvSpPr/>
            <p:nvPr/>
          </p:nvSpPr>
          <p:spPr>
            <a:xfrm>
              <a:off x="0" y="0"/>
              <a:ext cx="56705072" cy="49209375"/>
            </a:xfrm>
            <a:custGeom>
              <a:avLst/>
              <a:gdLst/>
              <a:ahLst/>
              <a:cxnLst/>
              <a:rect l="l" t="t" r="r" b="b"/>
              <a:pathLst>
                <a:path w="56705072" h="49209375">
                  <a:moveTo>
                    <a:pt x="56560293" y="49064593"/>
                  </a:moveTo>
                  <a:lnTo>
                    <a:pt x="56705072" y="49064593"/>
                  </a:lnTo>
                  <a:lnTo>
                    <a:pt x="56705072" y="49209375"/>
                  </a:lnTo>
                  <a:lnTo>
                    <a:pt x="56560293" y="49209375"/>
                  </a:lnTo>
                  <a:lnTo>
                    <a:pt x="56560293" y="49064593"/>
                  </a:lnTo>
                  <a:close/>
                  <a:moveTo>
                    <a:pt x="0" y="144780"/>
                  </a:moveTo>
                  <a:lnTo>
                    <a:pt x="144780" y="144780"/>
                  </a:lnTo>
                  <a:lnTo>
                    <a:pt x="144780" y="49064593"/>
                  </a:lnTo>
                  <a:lnTo>
                    <a:pt x="0" y="49064593"/>
                  </a:lnTo>
                  <a:lnTo>
                    <a:pt x="0" y="144780"/>
                  </a:lnTo>
                  <a:close/>
                  <a:moveTo>
                    <a:pt x="0" y="49064593"/>
                  </a:moveTo>
                  <a:lnTo>
                    <a:pt x="144780" y="49064593"/>
                  </a:lnTo>
                  <a:lnTo>
                    <a:pt x="144780" y="49209375"/>
                  </a:lnTo>
                  <a:lnTo>
                    <a:pt x="0" y="49209375"/>
                  </a:lnTo>
                  <a:lnTo>
                    <a:pt x="0" y="49064593"/>
                  </a:lnTo>
                  <a:close/>
                  <a:moveTo>
                    <a:pt x="56560293" y="144780"/>
                  </a:moveTo>
                  <a:lnTo>
                    <a:pt x="56705072" y="144780"/>
                  </a:lnTo>
                  <a:lnTo>
                    <a:pt x="56705072" y="49064593"/>
                  </a:lnTo>
                  <a:lnTo>
                    <a:pt x="56560293" y="49064593"/>
                  </a:lnTo>
                  <a:lnTo>
                    <a:pt x="56560293" y="144780"/>
                  </a:lnTo>
                  <a:close/>
                  <a:moveTo>
                    <a:pt x="144780" y="49064593"/>
                  </a:moveTo>
                  <a:lnTo>
                    <a:pt x="56560293" y="49064593"/>
                  </a:lnTo>
                  <a:lnTo>
                    <a:pt x="56560293" y="49209375"/>
                  </a:lnTo>
                  <a:lnTo>
                    <a:pt x="144780" y="49209375"/>
                  </a:lnTo>
                  <a:lnTo>
                    <a:pt x="144780" y="49064593"/>
                  </a:lnTo>
                  <a:close/>
                  <a:moveTo>
                    <a:pt x="56560293" y="0"/>
                  </a:moveTo>
                  <a:lnTo>
                    <a:pt x="56705072" y="0"/>
                  </a:lnTo>
                  <a:lnTo>
                    <a:pt x="56705072" y="144780"/>
                  </a:lnTo>
                  <a:lnTo>
                    <a:pt x="56560293" y="144780"/>
                  </a:lnTo>
                  <a:lnTo>
                    <a:pt x="56560293" y="0"/>
                  </a:lnTo>
                  <a:close/>
                  <a:moveTo>
                    <a:pt x="0" y="0"/>
                  </a:moveTo>
                  <a:lnTo>
                    <a:pt x="144780" y="0"/>
                  </a:lnTo>
                  <a:lnTo>
                    <a:pt x="144780" y="144780"/>
                  </a:lnTo>
                  <a:lnTo>
                    <a:pt x="0" y="144780"/>
                  </a:lnTo>
                  <a:lnTo>
                    <a:pt x="0" y="0"/>
                  </a:lnTo>
                  <a:close/>
                  <a:moveTo>
                    <a:pt x="144780" y="0"/>
                  </a:moveTo>
                  <a:lnTo>
                    <a:pt x="56560293" y="0"/>
                  </a:lnTo>
                  <a:lnTo>
                    <a:pt x="56560293" y="144780"/>
                  </a:lnTo>
                  <a:lnTo>
                    <a:pt x="144780" y="144780"/>
                  </a:lnTo>
                  <a:lnTo>
                    <a:pt x="144780" y="0"/>
                  </a:lnTo>
                  <a:close/>
                </a:path>
              </a:pathLst>
            </a:custGeom>
            <a:solidFill>
              <a:srgbClr val="000000"/>
            </a:solidFill>
          </p:spPr>
          <p:txBody>
            <a:bodyPr/>
            <a:lstStyle/>
            <a:p>
              <a:endParaRPr lang="en-US"/>
            </a:p>
          </p:txBody>
        </p:sp>
      </p:grpSp>
      <p:grpSp>
        <p:nvGrpSpPr>
          <p:cNvPr id="5" name="Group 5"/>
          <p:cNvGrpSpPr/>
          <p:nvPr/>
        </p:nvGrpSpPr>
        <p:grpSpPr>
          <a:xfrm>
            <a:off x="8653869" y="2177123"/>
            <a:ext cx="8406044" cy="6977446"/>
            <a:chOff x="0" y="0"/>
            <a:chExt cx="55391223" cy="45977542"/>
          </a:xfrm>
        </p:grpSpPr>
        <p:sp>
          <p:nvSpPr>
            <p:cNvPr id="6" name="Freeform 6"/>
            <p:cNvSpPr/>
            <p:nvPr/>
          </p:nvSpPr>
          <p:spPr>
            <a:xfrm>
              <a:off x="72390" y="72390"/>
              <a:ext cx="55246441" cy="45832761"/>
            </a:xfrm>
            <a:custGeom>
              <a:avLst/>
              <a:gdLst/>
              <a:ahLst/>
              <a:cxnLst/>
              <a:rect l="l" t="t" r="r" b="b"/>
              <a:pathLst>
                <a:path w="55246441" h="45832761">
                  <a:moveTo>
                    <a:pt x="0" y="0"/>
                  </a:moveTo>
                  <a:lnTo>
                    <a:pt x="55246441" y="0"/>
                  </a:lnTo>
                  <a:lnTo>
                    <a:pt x="55246441" y="45832761"/>
                  </a:lnTo>
                  <a:lnTo>
                    <a:pt x="0" y="45832761"/>
                  </a:lnTo>
                  <a:lnTo>
                    <a:pt x="0" y="0"/>
                  </a:lnTo>
                  <a:close/>
                </a:path>
              </a:pathLst>
            </a:custGeom>
            <a:solidFill>
              <a:srgbClr val="FFFFFF"/>
            </a:solidFill>
          </p:spPr>
          <p:txBody>
            <a:bodyPr/>
            <a:lstStyle/>
            <a:p>
              <a:endParaRPr lang="en-US"/>
            </a:p>
          </p:txBody>
        </p:sp>
        <p:sp>
          <p:nvSpPr>
            <p:cNvPr id="7" name="Freeform 7"/>
            <p:cNvSpPr/>
            <p:nvPr/>
          </p:nvSpPr>
          <p:spPr>
            <a:xfrm>
              <a:off x="0" y="0"/>
              <a:ext cx="55391224" cy="45977541"/>
            </a:xfrm>
            <a:custGeom>
              <a:avLst/>
              <a:gdLst/>
              <a:ahLst/>
              <a:cxnLst/>
              <a:rect l="l" t="t" r="r" b="b"/>
              <a:pathLst>
                <a:path w="55391224" h="45977541">
                  <a:moveTo>
                    <a:pt x="55246445" y="45832762"/>
                  </a:moveTo>
                  <a:lnTo>
                    <a:pt x="55391224" y="45832762"/>
                  </a:lnTo>
                  <a:lnTo>
                    <a:pt x="55391224" y="45977541"/>
                  </a:lnTo>
                  <a:lnTo>
                    <a:pt x="55246445" y="45977541"/>
                  </a:lnTo>
                  <a:lnTo>
                    <a:pt x="55246445" y="45832762"/>
                  </a:lnTo>
                  <a:close/>
                  <a:moveTo>
                    <a:pt x="0" y="144780"/>
                  </a:moveTo>
                  <a:lnTo>
                    <a:pt x="144780" y="144780"/>
                  </a:lnTo>
                  <a:lnTo>
                    <a:pt x="144780" y="45832762"/>
                  </a:lnTo>
                  <a:lnTo>
                    <a:pt x="0" y="45832762"/>
                  </a:lnTo>
                  <a:lnTo>
                    <a:pt x="0" y="144780"/>
                  </a:lnTo>
                  <a:close/>
                  <a:moveTo>
                    <a:pt x="0" y="45832762"/>
                  </a:moveTo>
                  <a:lnTo>
                    <a:pt x="144780" y="45832762"/>
                  </a:lnTo>
                  <a:lnTo>
                    <a:pt x="144780" y="45977541"/>
                  </a:lnTo>
                  <a:lnTo>
                    <a:pt x="0" y="45977541"/>
                  </a:lnTo>
                  <a:lnTo>
                    <a:pt x="0" y="45832762"/>
                  </a:lnTo>
                  <a:close/>
                  <a:moveTo>
                    <a:pt x="55246445" y="144780"/>
                  </a:moveTo>
                  <a:lnTo>
                    <a:pt x="55391224" y="144780"/>
                  </a:lnTo>
                  <a:lnTo>
                    <a:pt x="55391224" y="45832762"/>
                  </a:lnTo>
                  <a:lnTo>
                    <a:pt x="55246445" y="45832762"/>
                  </a:lnTo>
                  <a:lnTo>
                    <a:pt x="55246445" y="144780"/>
                  </a:lnTo>
                  <a:close/>
                  <a:moveTo>
                    <a:pt x="144780" y="45832762"/>
                  </a:moveTo>
                  <a:lnTo>
                    <a:pt x="55246445" y="45832762"/>
                  </a:lnTo>
                  <a:lnTo>
                    <a:pt x="55246445" y="45977541"/>
                  </a:lnTo>
                  <a:lnTo>
                    <a:pt x="144780" y="45977541"/>
                  </a:lnTo>
                  <a:lnTo>
                    <a:pt x="144780" y="45832762"/>
                  </a:lnTo>
                  <a:close/>
                  <a:moveTo>
                    <a:pt x="55246445" y="0"/>
                  </a:moveTo>
                  <a:lnTo>
                    <a:pt x="55391224" y="0"/>
                  </a:lnTo>
                  <a:lnTo>
                    <a:pt x="55391224" y="144780"/>
                  </a:lnTo>
                  <a:lnTo>
                    <a:pt x="55246445" y="144780"/>
                  </a:lnTo>
                  <a:lnTo>
                    <a:pt x="55246445" y="0"/>
                  </a:lnTo>
                  <a:close/>
                  <a:moveTo>
                    <a:pt x="0" y="0"/>
                  </a:moveTo>
                  <a:lnTo>
                    <a:pt x="144780" y="0"/>
                  </a:lnTo>
                  <a:lnTo>
                    <a:pt x="144780" y="144780"/>
                  </a:lnTo>
                  <a:lnTo>
                    <a:pt x="0" y="144780"/>
                  </a:lnTo>
                  <a:lnTo>
                    <a:pt x="0" y="0"/>
                  </a:lnTo>
                  <a:close/>
                  <a:moveTo>
                    <a:pt x="144780" y="0"/>
                  </a:moveTo>
                  <a:lnTo>
                    <a:pt x="55246445" y="0"/>
                  </a:lnTo>
                  <a:lnTo>
                    <a:pt x="55246445" y="144780"/>
                  </a:lnTo>
                  <a:lnTo>
                    <a:pt x="144780" y="144780"/>
                  </a:lnTo>
                  <a:lnTo>
                    <a:pt x="144780" y="0"/>
                  </a:lnTo>
                  <a:close/>
                </a:path>
              </a:pathLst>
            </a:custGeom>
            <a:solidFill>
              <a:srgbClr val="000000"/>
            </a:solidFill>
          </p:spPr>
          <p:txBody>
            <a:bodyPr/>
            <a:lstStyle/>
            <a:p>
              <a:endParaRPr lang="en-US"/>
            </a:p>
          </p:txBody>
        </p:sp>
      </p:grpSp>
      <p:sp>
        <p:nvSpPr>
          <p:cNvPr id="8" name="AutoShape 8"/>
          <p:cNvSpPr/>
          <p:nvPr/>
        </p:nvSpPr>
        <p:spPr>
          <a:xfrm>
            <a:off x="0" y="1047750"/>
            <a:ext cx="18288000" cy="0"/>
          </a:xfrm>
          <a:prstGeom prst="line">
            <a:avLst/>
          </a:prstGeom>
          <a:ln w="28575" cap="rnd">
            <a:solidFill>
              <a:srgbClr val="000000"/>
            </a:solidFill>
            <a:prstDash val="solid"/>
            <a:headEnd type="none" w="sm" len="sm"/>
            <a:tailEnd type="none" w="sm" len="sm"/>
          </a:ln>
        </p:spPr>
        <p:txBody>
          <a:bodyPr/>
          <a:lstStyle/>
          <a:p>
            <a:endParaRPr lang="en-US"/>
          </a:p>
        </p:txBody>
      </p:sp>
      <p:sp>
        <p:nvSpPr>
          <p:cNvPr id="9" name="AutoShape 9"/>
          <p:cNvSpPr/>
          <p:nvPr/>
        </p:nvSpPr>
        <p:spPr>
          <a:xfrm rot="5400000">
            <a:off x="12773665" y="5783505"/>
            <a:ext cx="9442934" cy="0"/>
          </a:xfrm>
          <a:prstGeom prst="line">
            <a:avLst/>
          </a:prstGeom>
          <a:ln w="28575" cap="rnd">
            <a:solidFill>
              <a:srgbClr val="000000"/>
            </a:solidFill>
            <a:prstDash val="solid"/>
            <a:headEnd type="none" w="sm" len="sm"/>
            <a:tailEnd type="none" w="sm" len="sm"/>
          </a:ln>
        </p:spPr>
        <p:txBody>
          <a:bodyPr/>
          <a:lstStyle/>
          <a:p>
            <a:endParaRPr lang="en-US"/>
          </a:p>
        </p:txBody>
      </p:sp>
      <p:grpSp>
        <p:nvGrpSpPr>
          <p:cNvPr id="10" name="Group 10"/>
          <p:cNvGrpSpPr/>
          <p:nvPr/>
        </p:nvGrpSpPr>
        <p:grpSpPr>
          <a:xfrm>
            <a:off x="17480845" y="4183631"/>
            <a:ext cx="800012" cy="2964431"/>
            <a:chOff x="0" y="0"/>
            <a:chExt cx="4938343" cy="18298954"/>
          </a:xfrm>
        </p:grpSpPr>
        <p:sp>
          <p:nvSpPr>
            <p:cNvPr id="11" name="Freeform 11"/>
            <p:cNvSpPr/>
            <p:nvPr/>
          </p:nvSpPr>
          <p:spPr>
            <a:xfrm>
              <a:off x="72390" y="72390"/>
              <a:ext cx="4793563" cy="18154173"/>
            </a:xfrm>
            <a:custGeom>
              <a:avLst/>
              <a:gdLst/>
              <a:ahLst/>
              <a:cxnLst/>
              <a:rect l="l" t="t" r="r" b="b"/>
              <a:pathLst>
                <a:path w="4793563" h="18154173">
                  <a:moveTo>
                    <a:pt x="0" y="0"/>
                  </a:moveTo>
                  <a:lnTo>
                    <a:pt x="4793563" y="0"/>
                  </a:lnTo>
                  <a:lnTo>
                    <a:pt x="4793563" y="18154173"/>
                  </a:lnTo>
                  <a:lnTo>
                    <a:pt x="0" y="18154173"/>
                  </a:lnTo>
                  <a:lnTo>
                    <a:pt x="0" y="0"/>
                  </a:lnTo>
                  <a:close/>
                </a:path>
              </a:pathLst>
            </a:custGeom>
            <a:solidFill>
              <a:srgbClr val="3777E4"/>
            </a:solidFill>
          </p:spPr>
          <p:txBody>
            <a:bodyPr/>
            <a:lstStyle/>
            <a:p>
              <a:endParaRPr lang="en-US"/>
            </a:p>
          </p:txBody>
        </p:sp>
        <p:sp>
          <p:nvSpPr>
            <p:cNvPr id="12" name="Freeform 12"/>
            <p:cNvSpPr/>
            <p:nvPr/>
          </p:nvSpPr>
          <p:spPr>
            <a:xfrm>
              <a:off x="0" y="0"/>
              <a:ext cx="4938343" cy="18298954"/>
            </a:xfrm>
            <a:custGeom>
              <a:avLst/>
              <a:gdLst/>
              <a:ahLst/>
              <a:cxnLst/>
              <a:rect l="l" t="t" r="r" b="b"/>
              <a:pathLst>
                <a:path w="4938343" h="18298954">
                  <a:moveTo>
                    <a:pt x="4793563" y="18154174"/>
                  </a:moveTo>
                  <a:lnTo>
                    <a:pt x="4938343" y="18154174"/>
                  </a:lnTo>
                  <a:lnTo>
                    <a:pt x="4938343" y="18298954"/>
                  </a:lnTo>
                  <a:lnTo>
                    <a:pt x="4793563" y="18298954"/>
                  </a:lnTo>
                  <a:lnTo>
                    <a:pt x="4793563" y="18154174"/>
                  </a:lnTo>
                  <a:close/>
                  <a:moveTo>
                    <a:pt x="0" y="144780"/>
                  </a:moveTo>
                  <a:lnTo>
                    <a:pt x="144780" y="144780"/>
                  </a:lnTo>
                  <a:lnTo>
                    <a:pt x="144780" y="18154174"/>
                  </a:lnTo>
                  <a:lnTo>
                    <a:pt x="0" y="18154174"/>
                  </a:lnTo>
                  <a:lnTo>
                    <a:pt x="0" y="144780"/>
                  </a:lnTo>
                  <a:close/>
                  <a:moveTo>
                    <a:pt x="0" y="18154174"/>
                  </a:moveTo>
                  <a:lnTo>
                    <a:pt x="144780" y="18154174"/>
                  </a:lnTo>
                  <a:lnTo>
                    <a:pt x="144780" y="18298954"/>
                  </a:lnTo>
                  <a:lnTo>
                    <a:pt x="0" y="18298954"/>
                  </a:lnTo>
                  <a:lnTo>
                    <a:pt x="0" y="18154174"/>
                  </a:lnTo>
                  <a:close/>
                  <a:moveTo>
                    <a:pt x="4793563" y="144780"/>
                  </a:moveTo>
                  <a:lnTo>
                    <a:pt x="4938343" y="144780"/>
                  </a:lnTo>
                  <a:lnTo>
                    <a:pt x="4938343" y="18154174"/>
                  </a:lnTo>
                  <a:lnTo>
                    <a:pt x="4793563" y="18154174"/>
                  </a:lnTo>
                  <a:lnTo>
                    <a:pt x="4793563" y="144780"/>
                  </a:lnTo>
                  <a:close/>
                  <a:moveTo>
                    <a:pt x="144780" y="18154174"/>
                  </a:moveTo>
                  <a:lnTo>
                    <a:pt x="4793563" y="18154174"/>
                  </a:lnTo>
                  <a:lnTo>
                    <a:pt x="4793563" y="18298954"/>
                  </a:lnTo>
                  <a:lnTo>
                    <a:pt x="144780" y="18298954"/>
                  </a:lnTo>
                  <a:lnTo>
                    <a:pt x="144780" y="18154174"/>
                  </a:lnTo>
                  <a:close/>
                  <a:moveTo>
                    <a:pt x="4793563" y="0"/>
                  </a:moveTo>
                  <a:lnTo>
                    <a:pt x="4938343" y="0"/>
                  </a:lnTo>
                  <a:lnTo>
                    <a:pt x="4938343" y="144780"/>
                  </a:lnTo>
                  <a:lnTo>
                    <a:pt x="4793563" y="144780"/>
                  </a:lnTo>
                  <a:lnTo>
                    <a:pt x="4793563" y="0"/>
                  </a:lnTo>
                  <a:close/>
                  <a:moveTo>
                    <a:pt x="0" y="0"/>
                  </a:moveTo>
                  <a:lnTo>
                    <a:pt x="144780" y="0"/>
                  </a:lnTo>
                  <a:lnTo>
                    <a:pt x="144780" y="144780"/>
                  </a:lnTo>
                  <a:lnTo>
                    <a:pt x="0" y="144780"/>
                  </a:lnTo>
                  <a:lnTo>
                    <a:pt x="0" y="0"/>
                  </a:lnTo>
                  <a:close/>
                  <a:moveTo>
                    <a:pt x="144780" y="0"/>
                  </a:moveTo>
                  <a:lnTo>
                    <a:pt x="4793563" y="0"/>
                  </a:lnTo>
                  <a:lnTo>
                    <a:pt x="4793563" y="144780"/>
                  </a:lnTo>
                  <a:lnTo>
                    <a:pt x="144780" y="144780"/>
                  </a:lnTo>
                  <a:lnTo>
                    <a:pt x="144780" y="0"/>
                  </a:lnTo>
                  <a:close/>
                </a:path>
              </a:pathLst>
            </a:custGeom>
            <a:solidFill>
              <a:srgbClr val="000000"/>
            </a:solidFill>
          </p:spPr>
          <p:txBody>
            <a:bodyPr/>
            <a:lstStyle/>
            <a:p>
              <a:endParaRPr lang="en-US"/>
            </a:p>
          </p:txBody>
        </p:sp>
      </p:grpSp>
      <p:sp>
        <p:nvSpPr>
          <p:cNvPr id="13" name="AutoShape 13"/>
          <p:cNvSpPr/>
          <p:nvPr/>
        </p:nvSpPr>
        <p:spPr>
          <a:xfrm>
            <a:off x="17689742" y="5651559"/>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14" name="AutoShape 14"/>
          <p:cNvSpPr/>
          <p:nvPr/>
        </p:nvSpPr>
        <p:spPr>
          <a:xfrm>
            <a:off x="17689742" y="5525994"/>
            <a:ext cx="360786" cy="0"/>
          </a:xfrm>
          <a:prstGeom prst="line">
            <a:avLst/>
          </a:prstGeom>
          <a:ln w="28575" cap="rnd">
            <a:solidFill>
              <a:srgbClr val="000000"/>
            </a:solidFill>
            <a:prstDash val="solid"/>
            <a:headEnd type="none" w="sm" len="sm"/>
            <a:tailEnd type="none" w="sm" len="sm"/>
          </a:ln>
        </p:spPr>
        <p:txBody>
          <a:bodyPr/>
          <a:lstStyle/>
          <a:p>
            <a:endParaRPr lang="en-US"/>
          </a:p>
        </p:txBody>
      </p:sp>
      <p:sp>
        <p:nvSpPr>
          <p:cNvPr id="15" name="AutoShape 15"/>
          <p:cNvSpPr/>
          <p:nvPr/>
        </p:nvSpPr>
        <p:spPr>
          <a:xfrm>
            <a:off x="17689742" y="5777124"/>
            <a:ext cx="360786" cy="0"/>
          </a:xfrm>
          <a:prstGeom prst="line">
            <a:avLst/>
          </a:prstGeom>
          <a:ln w="28575" cap="rnd">
            <a:solidFill>
              <a:srgbClr val="000000"/>
            </a:solidFill>
            <a:prstDash val="solid"/>
            <a:headEnd type="none" w="sm" len="sm"/>
            <a:tailEnd type="none" w="sm" len="sm"/>
          </a:ln>
        </p:spPr>
        <p:txBody>
          <a:bodyPr/>
          <a:lstStyle/>
          <a:p>
            <a:endParaRPr lang="en-US"/>
          </a:p>
        </p:txBody>
      </p:sp>
      <p:pic>
        <p:nvPicPr>
          <p:cNvPr id="16" name="Picture 16"/>
          <p:cNvPicPr>
            <a:picLocks noChangeAspect="1"/>
          </p:cNvPicPr>
          <p:nvPr/>
        </p:nvPicPr>
        <p:blipFill>
          <a:blip r:embed="rId3"/>
          <a:srcRect l="17793" t="6252" r="47526" b="54940"/>
          <a:stretch>
            <a:fillRect/>
          </a:stretch>
        </p:blipFill>
        <p:spPr>
          <a:xfrm>
            <a:off x="324137" y="2166252"/>
            <a:ext cx="8115300" cy="5108096"/>
          </a:xfrm>
          <a:prstGeom prst="rect">
            <a:avLst/>
          </a:prstGeom>
        </p:spPr>
      </p:pic>
      <p:pic>
        <p:nvPicPr>
          <p:cNvPr id="17" name="Picture 17"/>
          <p:cNvPicPr>
            <a:picLocks noChangeAspect="1"/>
          </p:cNvPicPr>
          <p:nvPr/>
        </p:nvPicPr>
        <p:blipFill>
          <a:blip r:embed="rId4"/>
          <a:srcRect l="5178" r="5178"/>
          <a:stretch>
            <a:fillRect/>
          </a:stretch>
        </p:blipFill>
        <p:spPr>
          <a:xfrm>
            <a:off x="16525679" y="7713338"/>
            <a:ext cx="1300632" cy="2573662"/>
          </a:xfrm>
          <a:prstGeom prst="rect">
            <a:avLst/>
          </a:prstGeom>
        </p:spPr>
      </p:pic>
      <p:pic>
        <p:nvPicPr>
          <p:cNvPr id="18" name="Picture 1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69961" y="7578645"/>
            <a:ext cx="1154695" cy="1809351"/>
          </a:xfrm>
          <a:prstGeom prst="rect">
            <a:avLst/>
          </a:prstGeom>
        </p:spPr>
      </p:pic>
      <p:pic>
        <p:nvPicPr>
          <p:cNvPr id="19" name="Picture 1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800000">
            <a:off x="2964382" y="8483320"/>
            <a:ext cx="2834811" cy="875248"/>
          </a:xfrm>
          <a:prstGeom prst="rect">
            <a:avLst/>
          </a:prstGeom>
        </p:spPr>
      </p:pic>
      <p:sp>
        <p:nvSpPr>
          <p:cNvPr id="20" name="TextBox 20"/>
          <p:cNvSpPr txBox="1"/>
          <p:nvPr/>
        </p:nvSpPr>
        <p:spPr>
          <a:xfrm>
            <a:off x="8439437" y="2980739"/>
            <a:ext cx="8620476" cy="5641341"/>
          </a:xfrm>
          <a:prstGeom prst="rect">
            <a:avLst/>
          </a:prstGeom>
        </p:spPr>
        <p:txBody>
          <a:bodyPr lIns="0" tIns="0" rIns="0" bIns="0" rtlCol="0" anchor="t">
            <a:spAutoFit/>
          </a:bodyPr>
          <a:lstStyle/>
          <a:p>
            <a:pPr marL="626106" lvl="1" indent="-313053">
              <a:lnSpc>
                <a:spcPts val="4059"/>
              </a:lnSpc>
              <a:buFont typeface="Arial"/>
              <a:buChar char="•"/>
            </a:pPr>
            <a:r>
              <a:rPr lang="en-US" sz="2899">
                <a:solidFill>
                  <a:srgbClr val="000000"/>
                </a:solidFill>
                <a:latin typeface="Fira Code"/>
              </a:rPr>
              <a:t>To edit your document you will need to highlight what you want changed.</a:t>
            </a:r>
          </a:p>
          <a:p>
            <a:pPr marL="626106" lvl="1" indent="-313053">
              <a:lnSpc>
                <a:spcPts val="4059"/>
              </a:lnSpc>
              <a:buFont typeface="Arial"/>
              <a:buChar char="•"/>
            </a:pPr>
            <a:r>
              <a:rPr lang="en-US" sz="2899">
                <a:solidFill>
                  <a:srgbClr val="000000"/>
                </a:solidFill>
                <a:latin typeface="Fira Code"/>
              </a:rPr>
              <a:t>How to Highlight Text:</a:t>
            </a:r>
          </a:p>
          <a:p>
            <a:pPr marL="1252211" lvl="2" indent="-417404">
              <a:lnSpc>
                <a:spcPts val="4059"/>
              </a:lnSpc>
              <a:buFont typeface="Arial"/>
              <a:buChar char="⚬"/>
            </a:pPr>
            <a:r>
              <a:rPr lang="en-US" sz="2899">
                <a:solidFill>
                  <a:srgbClr val="000000"/>
                </a:solidFill>
                <a:latin typeface="Fira Code"/>
              </a:rPr>
              <a:t>Move Cursor to the beginning of the text (word, sentence, or paragraph) you want to change.</a:t>
            </a:r>
          </a:p>
          <a:p>
            <a:pPr marL="1252211" lvl="2" indent="-417404">
              <a:lnSpc>
                <a:spcPts val="4059"/>
              </a:lnSpc>
              <a:buFont typeface="Arial"/>
              <a:buChar char="⚬"/>
            </a:pPr>
            <a:r>
              <a:rPr lang="en-US" sz="2899">
                <a:solidFill>
                  <a:srgbClr val="000000"/>
                </a:solidFill>
                <a:latin typeface="Fira Code"/>
              </a:rPr>
              <a:t>Press and hold the left mouse key.</a:t>
            </a:r>
          </a:p>
          <a:p>
            <a:pPr marL="1252211" lvl="2" indent="-417404">
              <a:lnSpc>
                <a:spcPts val="4059"/>
              </a:lnSpc>
              <a:buFont typeface="Arial"/>
              <a:buChar char="⚬"/>
            </a:pPr>
            <a:r>
              <a:rPr lang="en-US" sz="2899">
                <a:solidFill>
                  <a:srgbClr val="000000"/>
                </a:solidFill>
                <a:latin typeface="Fira Code"/>
              </a:rPr>
              <a:t>Move the cursor over the text, and when finished, release the mouse key. </a:t>
            </a:r>
          </a:p>
        </p:txBody>
      </p:sp>
      <p:sp>
        <p:nvSpPr>
          <p:cNvPr id="21" name="TextBox 21"/>
          <p:cNvSpPr txBox="1"/>
          <p:nvPr/>
        </p:nvSpPr>
        <p:spPr>
          <a:xfrm>
            <a:off x="8973672" y="2339661"/>
            <a:ext cx="7552007" cy="497841"/>
          </a:xfrm>
          <a:prstGeom prst="rect">
            <a:avLst/>
          </a:prstGeom>
        </p:spPr>
        <p:txBody>
          <a:bodyPr lIns="0" tIns="0" rIns="0" bIns="0" rtlCol="0" anchor="t">
            <a:spAutoFit/>
          </a:bodyPr>
          <a:lstStyle/>
          <a:p>
            <a:pPr>
              <a:lnSpc>
                <a:spcPts val="4059"/>
              </a:lnSpc>
            </a:pPr>
            <a:r>
              <a:rPr lang="en-US" sz="2899">
                <a:solidFill>
                  <a:srgbClr val="000000"/>
                </a:solidFill>
                <a:latin typeface="Roboto Mono Regular Bold"/>
              </a:rPr>
              <a:t>HIGHLIGHT TEXT</a:t>
            </a:r>
          </a:p>
        </p:txBody>
      </p:sp>
      <p:sp>
        <p:nvSpPr>
          <p:cNvPr id="22" name="TextBox 22"/>
          <p:cNvSpPr txBox="1"/>
          <p:nvPr/>
        </p:nvSpPr>
        <p:spPr>
          <a:xfrm>
            <a:off x="11826258" y="350736"/>
            <a:ext cx="5676018" cy="332740"/>
          </a:xfrm>
          <a:prstGeom prst="rect">
            <a:avLst/>
          </a:prstGeom>
        </p:spPr>
        <p:txBody>
          <a:bodyPr lIns="0" tIns="0" rIns="0" bIns="0" rtlCol="0" anchor="t">
            <a:spAutoFit/>
          </a:bodyPr>
          <a:lstStyle/>
          <a:p>
            <a:pPr algn="r">
              <a:lnSpc>
                <a:spcPts val="2599"/>
              </a:lnSpc>
            </a:pPr>
            <a:r>
              <a:rPr lang="en-US" sz="2599">
                <a:solidFill>
                  <a:srgbClr val="000000"/>
                </a:solidFill>
                <a:latin typeface="Fira Code Bold"/>
              </a:rPr>
              <a:t>ACTIVITY: HIGHLIGHT TEXT</a:t>
            </a:r>
          </a:p>
        </p:txBody>
      </p:sp>
      <p:sp>
        <p:nvSpPr>
          <p:cNvPr id="23" name="TextBox 23"/>
          <p:cNvSpPr txBox="1"/>
          <p:nvPr/>
        </p:nvSpPr>
        <p:spPr>
          <a:xfrm>
            <a:off x="1028700" y="367563"/>
            <a:ext cx="3064723" cy="299085"/>
          </a:xfrm>
          <a:prstGeom prst="rect">
            <a:avLst/>
          </a:prstGeom>
        </p:spPr>
        <p:txBody>
          <a:bodyPr lIns="0" tIns="0" rIns="0" bIns="0" rtlCol="0" anchor="t">
            <a:spAutoFit/>
          </a:bodyPr>
          <a:lstStyle/>
          <a:p>
            <a:pPr>
              <a:lnSpc>
                <a:spcPts val="2399"/>
              </a:lnSpc>
            </a:pPr>
            <a:r>
              <a:rPr lang="en-US" sz="2399" u="sng">
                <a:solidFill>
                  <a:srgbClr val="000000"/>
                </a:solidFill>
                <a:latin typeface="Roboto Mono Regular"/>
              </a:rPr>
              <a:t>Page 9</a:t>
            </a:r>
          </a:p>
        </p:txBody>
      </p:sp>
      <p:sp>
        <p:nvSpPr>
          <p:cNvPr id="24" name="TextBox 24"/>
          <p:cNvSpPr txBox="1"/>
          <p:nvPr/>
        </p:nvSpPr>
        <p:spPr>
          <a:xfrm>
            <a:off x="4776598" y="7464345"/>
            <a:ext cx="3446577" cy="1090103"/>
          </a:xfrm>
          <a:prstGeom prst="rect">
            <a:avLst/>
          </a:prstGeom>
        </p:spPr>
        <p:txBody>
          <a:bodyPr lIns="0" tIns="0" rIns="0" bIns="0" rtlCol="0" anchor="t">
            <a:spAutoFit/>
          </a:bodyPr>
          <a:lstStyle/>
          <a:p>
            <a:pPr>
              <a:lnSpc>
                <a:spcPts val="9090"/>
              </a:lnSpc>
            </a:pPr>
            <a:r>
              <a:rPr lang="en-US" sz="6492">
                <a:solidFill>
                  <a:srgbClr val="000000"/>
                </a:solidFill>
                <a:latin typeface="Roboto Mono Regular Bold"/>
              </a:rPr>
              <a:t>CURSOR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1383</Words>
  <Application>Microsoft Office PowerPoint</Application>
  <PresentationFormat>Custom</PresentationFormat>
  <Paragraphs>266</Paragraphs>
  <Slides>25</Slides>
  <Notes>20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25</vt:i4>
      </vt:variant>
    </vt:vector>
  </HeadingPairs>
  <TitlesOfParts>
    <vt:vector size="41" baseType="lpstr">
      <vt:lpstr>Fira Code Bold</vt:lpstr>
      <vt:lpstr>Arial</vt:lpstr>
      <vt:lpstr>Roboto Mono Regular Bold</vt:lpstr>
      <vt:lpstr>Roboto Mono Regular Italics</vt:lpstr>
      <vt:lpstr>Fira Code</vt:lpstr>
      <vt:lpstr>Poppins Bold</vt:lpstr>
      <vt:lpstr>Calibri</vt:lpstr>
      <vt:lpstr>JetBrains Mono</vt:lpstr>
      <vt:lpstr>Open Sans Light Bold</vt:lpstr>
      <vt:lpstr>Roboto Mono Regular</vt:lpstr>
      <vt:lpstr>JetBrains Mono Bold</vt:lpstr>
      <vt:lpstr>Open Sans Light</vt:lpstr>
      <vt:lpstr>Arimo</vt:lpstr>
      <vt:lpstr>Josefin Sans Regular</vt:lpstr>
      <vt:lpstr>Open Sans Light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 Basic</dc:title>
  <cp:lastModifiedBy>Larregui, Laura</cp:lastModifiedBy>
  <cp:revision>2</cp:revision>
  <dcterms:created xsi:type="dcterms:W3CDTF">2006-08-16T00:00:00Z</dcterms:created>
  <dcterms:modified xsi:type="dcterms:W3CDTF">2026-01-06T15:54:48Z</dcterms:modified>
  <dc:identifier>DAE6bbJnISI</dc:identifier>
</cp:coreProperties>
</file>