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5" r:id="rId25"/>
    <p:sldId id="280" r:id="rId26"/>
    <p:sldId id="281" r:id="rId27"/>
    <p:sldId id="283" r:id="rId28"/>
    <p:sldId id="284" r:id="rId29"/>
    <p:sldId id="279" r:id="rId30"/>
    <p:sldId id="286" r:id="rId31"/>
    <p:sldId id="288" r:id="rId32"/>
    <p:sldId id="287" r:id="rId33"/>
    <p:sldId id="289" r:id="rId34"/>
    <p:sldId id="290" r:id="rId35"/>
    <p:sldId id="293" r:id="rId36"/>
    <p:sldId id="292" r:id="rId37"/>
  </p:sldIdLst>
  <p:sldSz cx="18288000" cy="10287000"/>
  <p:notesSz cx="6858000" cy="9144000"/>
  <p:embeddedFontLst>
    <p:embeddedFont>
      <p:font typeface="Open Sans Extra Bold" panose="020B0604020202020204" charset="0"/>
      <p:regular r:id="rId39"/>
    </p:embeddedFont>
    <p:embeddedFont>
      <p:font typeface="Roboto Mono" panose="00000009000000000000" pitchFamily="49" charset="0"/>
      <p:regular r:id="rId40"/>
      <p:bold r:id="rId41"/>
      <p:italic r:id="rId42"/>
      <p:boldItalic r:id="rId43"/>
    </p:embeddedFont>
    <p:embeddedFont>
      <p:font typeface="Space Mono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E4819F-0629-4032-A48B-C7C022FED775}" v="4" dt="2025-07-23T14:18:19.883"/>
    <p1510:client id="{BC6350DC-72FB-4C8D-9800-45BD5C9BA2B2}" v="2548" dt="2025-07-23T17:21:05.453"/>
    <p1510:client id="{CB5F3807-0A8E-4D69-81DE-BBD36331D818}" v="16" dt="2025-07-23T14:15:25.493"/>
    <p1510:client id="{E172B1ED-6318-4AC3-A66E-F4C01C9D6729}" v="67" dt="2025-07-23T14:24:48.4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23.07.2025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Welcome and introduction.</a:t>
            </a:r>
          </a:p>
          <a:p>
            <a:r>
              <a:rPr lang="en-US"/>
              <a:t>2. Ask the class what they know about 3D printing.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Images: Screenshots of Kisslicer show what a slicer program looks like and how awful the ui is.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Infill: The inside of a 3D printed object can be adjusted to reduce time/material but still provide structural support.</a:t>
            </a:r>
          </a:p>
          <a:p>
            <a:r>
              <a:rPr lang="en-US"/>
              <a:t>2. Base Layers: Skirts, Brims, and Rafts can be added to solve problems like bed adhesion or flow of material.</a:t>
            </a:r>
          </a:p>
          <a:p>
            <a:r>
              <a:rPr lang="en-US"/>
              <a:t>3. Supports: Vertical supports     can be added to horizontal overhangs to avoid sagging and help with self-adhesion. </a:t>
            </a:r>
          </a:p>
          <a:p>
            <a:r>
              <a:rPr lang="en-US"/>
              <a:t>4. (This page provides more detail about what the slicer can add, but can be skimmed over to save time)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Image: Example of failed print.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Full policy can be produced upon request.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Price information, use alternate slide if preferred.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Free object file sources.</a:t>
            </a:r>
          </a:p>
          <a:p>
            <a:r>
              <a:rPr lang="en-US"/>
              <a:t>2. Mention they should look for files with creative commons license.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1D1DF-4774-E623-3511-E71594874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87B9AF-7AC5-95F0-CE59-C5B362DCA1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54100F-E4A9-F651-B4F4-36751563AE3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4EA4A78-132D-B8D7-2FB9-A4295DBE4A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0ED3F58-3FBA-163A-41AF-FC0E1EDF4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Blender: free, open source, can create 3d models for printing but is not CAD software.</a:t>
            </a:r>
          </a:p>
          <a:p>
            <a:r>
              <a:rPr lang="en-US"/>
              <a:t>2. Tinkercad: free, available in browser, good for beginners.</a:t>
            </a:r>
          </a:p>
          <a:p>
            <a:r>
              <a:rPr lang="en-US"/>
              <a:t>3. Fusion 360: costs money, more features, is CAD software.</a:t>
            </a:r>
          </a:p>
          <a:p>
            <a:r>
              <a:rPr lang="en-US"/>
              <a:t>4. Bonus info: Tinkercad and Fusion 360 are both owned by Autodesk.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DEB4C-7CAE-540B-A19A-6435CB2E6C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2B438-EBF7-00E4-2A44-8FABDEECF0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99487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Image A: Tinkercad editor window.</a:t>
            </a:r>
          </a:p>
          <a:p>
            <a:r>
              <a:rPr lang="en-US"/>
              <a:t>2. Image B: Tinkercad gallery.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Image: By EricPlayz951 on Reddit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Blender: free, open source, can create 3d models for printing but is not CAD software.</a:t>
            </a:r>
          </a:p>
          <a:p>
            <a:r>
              <a:rPr lang="en-US"/>
              <a:t>2. Tinkercad: free, available in browser, good for beginners.</a:t>
            </a:r>
          </a:p>
          <a:p>
            <a:r>
              <a:rPr lang="en-US"/>
              <a:t>3. Fusion 360: costs money, more features, is CAD software.</a:t>
            </a:r>
          </a:p>
          <a:p>
            <a:r>
              <a:rPr lang="en-US"/>
              <a:t>4. Bonus info: Tinkercad and Fusion 360 are both owned by Autodesk.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Image: Alexander as Helios by Scan The World on MyMiniFactory.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3D41F-564C-6762-3E80-35E3DBEFB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8F3049-60A4-DC8A-2D7E-C12C0A1D2A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4FA311-1068-37EE-D961-E39F21A48C8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074FF6F-BB9D-85A2-4352-033721E0DF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86279CF-A7E4-1744-EFF6-7BE900A16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Infill: The inside of a 3D printed object can be adjusted to reduce time/material but still provide structural support.</a:t>
            </a:r>
          </a:p>
          <a:p>
            <a:r>
              <a:rPr lang="en-US"/>
              <a:t>2. Base Layers: Skirts, Brims, and Rafts can be added to solve problems like bed adhesion or flow of material.</a:t>
            </a:r>
          </a:p>
          <a:p>
            <a:r>
              <a:rPr lang="en-US"/>
              <a:t>3. Supports: Vertical supports     can be added to horizontal overhangs to avoid sagging and help with self-adhesion. </a:t>
            </a:r>
          </a:p>
          <a:p>
            <a:r>
              <a:rPr lang="en-US"/>
              <a:t>4. (This page provides more detail about what the slicer can add, but can be skimmed over to save time)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1B100-BC18-4DD0-6834-9C1F4BA63EA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1ED53-6612-7FA9-06D7-6739695EBF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23465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088C2-C716-0874-7288-AE3BCEFDF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47392A-84E9-69C0-33AC-F248765A69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5D6C8-253D-A9DA-2344-0ED1855D9E4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89BCF20-A43B-6CC3-884C-7CA29DEFC7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5CE9418-FC69-019B-50AD-40EF1A8855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Infill: The inside of a 3D printed object can be adjusted to reduce time/material but still provide structural support.</a:t>
            </a:r>
          </a:p>
          <a:p>
            <a:r>
              <a:rPr lang="en-US"/>
              <a:t>2. Base Layers: Skirts, Brims, and Rafts can be added to solve problems like bed adhesion or flow of material.</a:t>
            </a:r>
          </a:p>
          <a:p>
            <a:r>
              <a:rPr lang="en-US"/>
              <a:t>3. Supports: Vertical supports     can be added to horizontal overhangs to avoid sagging and help with self-adhesion. </a:t>
            </a:r>
          </a:p>
          <a:p>
            <a:r>
              <a:rPr lang="en-US"/>
              <a:t>4. (This page provides more detail about what the slicer can add, but can be skimmed over to save time)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5BB820-82CC-2A82-5B59-D8FFA5489BA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FB16B-07F2-0F95-3FFE-214D9DC81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990913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4E213-7466-D945-7279-23FCE8813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C85B0A-6656-FBBC-74DD-4AFC9DECA7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E1FE0-DB1A-7A11-8FC8-FC82E91412C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0430A5F-EF8A-C766-79F1-E2F48FCAE8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724E56C-806F-6027-147D-A8B4BAA99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Infill: The inside of a 3D printed object can be adjusted to reduce time/material but still provide structural support.</a:t>
            </a:r>
          </a:p>
          <a:p>
            <a:r>
              <a:rPr lang="en-US"/>
              <a:t>2. Base Layers: Skirts, Brims, and Rafts can be added to solve problems like bed adhesion or flow of material.</a:t>
            </a:r>
          </a:p>
          <a:p>
            <a:r>
              <a:rPr lang="en-US"/>
              <a:t>3. Supports: Vertical supports     can be added to horizontal overhangs to avoid sagging and help with self-adhesion. </a:t>
            </a:r>
          </a:p>
          <a:p>
            <a:r>
              <a:rPr lang="en-US"/>
              <a:t>4. (This page provides more detail about what the slicer can add, but can be skimmed over to save time)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51EF6D-86B9-0F60-D0D2-1C56C3BC1D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037F7-755C-78EF-E7CD-18AA8F12B3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7479030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67E39-1B49-B534-D8DA-F3409DD65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AEC6AF-A2F8-DCCD-3D49-9310FC2E89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B54DC-B866-0D2B-ADBB-05C25381BEE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618DBB2-AD3C-2721-2613-D84836A258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BE854EE-F1A4-8C11-92D1-D2FF5FD508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Infill: The inside of a 3D printed object can be adjusted to reduce time/material but still provide structural support.</a:t>
            </a:r>
          </a:p>
          <a:p>
            <a:r>
              <a:rPr lang="en-US"/>
              <a:t>2. Base Layers: Skirts, Brims, and Rafts can be added to solve problems like bed adhesion or flow of material.</a:t>
            </a:r>
          </a:p>
          <a:p>
            <a:r>
              <a:rPr lang="en-US"/>
              <a:t>3. Supports: Vertical supports     can be added to horizontal overhangs to avoid sagging and help with self-adhesion. </a:t>
            </a:r>
          </a:p>
          <a:p>
            <a:r>
              <a:rPr lang="en-US"/>
              <a:t>4. (This page provides more detail about what the slicer can add, but can be skimmed over to save time)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E5582-2D65-39A7-EB28-CC72AAE588A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0FF38-7262-3DD7-B7CF-3176F67173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08207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D1AA4-5089-C1C3-8FB2-62BD299A6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265C98-DCBF-176A-1231-1F1ED245DE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260086-3461-ECA5-01DE-00AE3FF91F9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28660EF-3CF7-E29C-E1C3-77C4CFEC57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D6643DE-382F-4F45-8851-BDB0D3B24A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Infill: The inside of a 3D printed object can be adjusted to reduce time/material but still provide structural support.</a:t>
            </a:r>
          </a:p>
          <a:p>
            <a:r>
              <a:rPr lang="en-US"/>
              <a:t>2. Base Layers: Skirts, Brims, and Rafts can be added to solve problems like bed adhesion or flow of material.</a:t>
            </a:r>
          </a:p>
          <a:p>
            <a:r>
              <a:rPr lang="en-US"/>
              <a:t>3. Supports: Vertical supports     can be added to horizontal overhangs to avoid sagging and help with self-adhesion. </a:t>
            </a:r>
          </a:p>
          <a:p>
            <a:r>
              <a:rPr lang="en-US"/>
              <a:t>4. (This page provides more detail about what the slicer can add, but can be skimmed over to save time)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D0BBC8-EC92-0467-CDD1-400E60BB03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2F4EDB-DC91-CB1F-6CB6-42793E4002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962038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F8B9-A0CC-2F18-75BB-488C9FE20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581045-604C-1665-71BF-894D1F9BDA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54021C-89D0-454F-441C-95A7D576BB1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4A3C164-3E04-2337-C6AC-8930C018C6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4331DE8-B545-E252-9E1C-770B16592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Infill: The inside of a 3D printed object can be adjusted to reduce time/material but still provide structural support.</a:t>
            </a:r>
          </a:p>
          <a:p>
            <a:r>
              <a:rPr lang="en-US"/>
              <a:t>2. Base Layers: Skirts, Brims, and Rafts can be added to solve problems like bed adhesion or flow of material.</a:t>
            </a:r>
          </a:p>
          <a:p>
            <a:r>
              <a:rPr lang="en-US"/>
              <a:t>3. Supports: Vertical supports     can be added to horizontal overhangs to avoid sagging and help with self-adhesion. </a:t>
            </a:r>
          </a:p>
          <a:p>
            <a:r>
              <a:rPr lang="en-US"/>
              <a:t>4. (This page provides more detail about what the slicer can add, but can be skimmed over to save time)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990416-BF3F-30B8-2B64-56AB8FC8316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D7D1BD-B9B5-D141-D4B8-CA3A7896D6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84749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Filament is added.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Filament is fed through extruder.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Extruder lays melted filament down onto the bed layer by layer.</a:t>
            </a:r>
          </a:p>
          <a:p>
            <a:r>
              <a:rPr lang="en-US"/>
              <a:t>2. Its like an overcomplicated hot glue gun.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Images: Examples of 3d modeling.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Image A: Ex. of what an .stl file might look like in the file folder.</a:t>
            </a:r>
          </a:p>
          <a:p>
            <a:r>
              <a:rPr lang="en-US"/>
              <a:t>2. Image B: Ex. of lower and higher resolutions. (compare to crunchy vs. high-res jpeg)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Images: Screenshots of Kisslicer show what a slicer program looks like and how awful the ui is.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17" Type="http://schemas.openxmlformats.org/officeDocument/2006/relationships/image" Target="../media/image13.sv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svg"/><Relationship Id="rId10" Type="http://schemas.openxmlformats.org/officeDocument/2006/relationships/image" Target="../media/image6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31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svg"/><Relationship Id="rId4" Type="http://schemas.openxmlformats.org/officeDocument/2006/relationships/image" Target="../media/image26.jpeg"/><Relationship Id="rId9" Type="http://schemas.openxmlformats.org/officeDocument/2006/relationships/image" Target="../media/image5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svg"/><Relationship Id="rId4" Type="http://schemas.openxmlformats.org/officeDocument/2006/relationships/image" Target="../media/image26.jpeg"/><Relationship Id="rId9" Type="http://schemas.openxmlformats.org/officeDocument/2006/relationships/image" Target="../media/image5.pn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0.svg"/><Relationship Id="rId17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5" Type="http://schemas.openxmlformats.org/officeDocument/2006/relationships/image" Target="../media/image41.jpe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svg"/><Relationship Id="rId18" Type="http://schemas.openxmlformats.org/officeDocument/2006/relationships/image" Target="../media/image46.svg"/><Relationship Id="rId3" Type="http://schemas.microsoft.com/office/2007/relationships/media" Target="../media/media7.mp4"/><Relationship Id="rId21" Type="http://schemas.openxmlformats.org/officeDocument/2006/relationships/image" Target="../media/image49.png"/><Relationship Id="rId7" Type="http://schemas.openxmlformats.org/officeDocument/2006/relationships/image" Target="../media/image26.jpeg"/><Relationship Id="rId12" Type="http://schemas.openxmlformats.org/officeDocument/2006/relationships/image" Target="../media/image5.png"/><Relationship Id="rId17" Type="http://schemas.openxmlformats.org/officeDocument/2006/relationships/image" Target="../media/image45.png"/><Relationship Id="rId2" Type="http://schemas.openxmlformats.org/officeDocument/2006/relationships/video" Target="../media/media2.mp4"/><Relationship Id="rId16" Type="http://schemas.openxmlformats.org/officeDocument/2006/relationships/image" Target="../media/image44.jpeg"/><Relationship Id="rId20" Type="http://schemas.openxmlformats.org/officeDocument/2006/relationships/image" Target="../media/image48.svg"/><Relationship Id="rId1" Type="http://schemas.microsoft.com/office/2007/relationships/media" Target="../media/media2.mp4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.svg"/><Relationship Id="rId10" Type="http://schemas.openxmlformats.org/officeDocument/2006/relationships/image" Target="../media/image3.png"/><Relationship Id="rId19" Type="http://schemas.openxmlformats.org/officeDocument/2006/relationships/image" Target="../media/image47.png"/><Relationship Id="rId4" Type="http://schemas.openxmlformats.org/officeDocument/2006/relationships/video" Target="../media/media7.mp4"/><Relationship Id="rId9" Type="http://schemas.openxmlformats.org/officeDocument/2006/relationships/image" Target="../media/image2.svg"/><Relationship Id="rId14" Type="http://schemas.openxmlformats.org/officeDocument/2006/relationships/image" Target="../media/image7.png"/><Relationship Id="rId22" Type="http://schemas.openxmlformats.org/officeDocument/2006/relationships/image" Target="../media/image5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17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4.svg"/><Relationship Id="rId15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image" Target="../media/image55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17" Type="http://schemas.openxmlformats.org/officeDocument/2006/relationships/image" Target="../media/image54.jpeg"/><Relationship Id="rId2" Type="http://schemas.openxmlformats.org/officeDocument/2006/relationships/image" Target="../media/image1.png"/><Relationship Id="rId16" Type="http://schemas.openxmlformats.org/officeDocument/2006/relationships/image" Target="../media/image53.png"/><Relationship Id="rId20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0.svg"/><Relationship Id="rId5" Type="http://schemas.openxmlformats.org/officeDocument/2006/relationships/image" Target="../media/image4.svg"/><Relationship Id="rId15" Type="http://schemas.openxmlformats.org/officeDocument/2006/relationships/image" Target="../media/image52.jpeg"/><Relationship Id="rId10" Type="http://schemas.openxmlformats.org/officeDocument/2006/relationships/image" Target="../media/image39.png"/><Relationship Id="rId19" Type="http://schemas.openxmlformats.org/officeDocument/2006/relationships/image" Target="../media/image56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1.png"/><Relationship Id="rId21" Type="http://schemas.openxmlformats.org/officeDocument/2006/relationships/image" Target="../media/image24.svg"/><Relationship Id="rId7" Type="http://schemas.openxmlformats.org/officeDocument/2006/relationships/image" Target="../media/image5.pn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openxmlformats.org/officeDocument/2006/relationships/image" Target="../media/image18.svg"/><Relationship Id="rId10" Type="http://schemas.openxmlformats.org/officeDocument/2006/relationships/image" Target="../media/image8.svg"/><Relationship Id="rId19" Type="http://schemas.openxmlformats.org/officeDocument/2006/relationships/image" Target="../media/image22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61.jpe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17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4.svg"/><Relationship Id="rId15" Type="http://schemas.openxmlformats.org/officeDocument/2006/relationships/image" Target="../media/image22.sv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5" Type="http://schemas.openxmlformats.org/officeDocument/2006/relationships/image" Target="../media/image65.sv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5" Type="http://schemas.openxmlformats.org/officeDocument/2006/relationships/image" Target="../media/image69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17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4.svg"/><Relationship Id="rId1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7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72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17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4.svg"/><Relationship Id="rId15" Type="http://schemas.openxmlformats.org/officeDocument/2006/relationships/image" Target="../media/image22.sv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7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17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4.svg"/><Relationship Id="rId15" Type="http://schemas.openxmlformats.org/officeDocument/2006/relationships/image" Target="../media/image24.sv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5" Type="http://schemas.openxmlformats.org/officeDocument/2006/relationships/image" Target="../media/image75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5" Type="http://schemas.openxmlformats.org/officeDocument/2006/relationships/image" Target="../media/image75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0.sv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5" Type="http://schemas.openxmlformats.org/officeDocument/2006/relationships/image" Target="../media/image75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5" Type="http://schemas.openxmlformats.org/officeDocument/2006/relationships/image" Target="../media/image75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0.sv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5" Type="http://schemas.openxmlformats.org/officeDocument/2006/relationships/image" Target="../media/image75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5" Type="http://schemas.openxmlformats.org/officeDocument/2006/relationships/image" Target="../media/image79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18" Type="http://schemas.openxmlformats.org/officeDocument/2006/relationships/hyperlink" Target="mailto:keely.schellbergfbcl@gmail.com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17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4.svg"/><Relationship Id="rId15" Type="http://schemas.openxmlformats.org/officeDocument/2006/relationships/image" Target="../media/image22.sv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5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svg"/><Relationship Id="rId4" Type="http://schemas.openxmlformats.org/officeDocument/2006/relationships/image" Target="../media/image26.jpe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12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image" Target="../media/image26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svg"/><Relationship Id="rId3" Type="http://schemas.microsoft.com/office/2007/relationships/media" Target="../media/media3.mp4"/><Relationship Id="rId7" Type="http://schemas.openxmlformats.org/officeDocument/2006/relationships/image" Target="../media/image26.jpeg"/><Relationship Id="rId12" Type="http://schemas.openxmlformats.org/officeDocument/2006/relationships/image" Target="../media/image5.png"/><Relationship Id="rId2" Type="http://schemas.openxmlformats.org/officeDocument/2006/relationships/video" Target="../media/media2.mp4"/><Relationship Id="rId16" Type="http://schemas.openxmlformats.org/officeDocument/2006/relationships/image" Target="../media/image27.jpeg"/><Relationship Id="rId1" Type="http://schemas.microsoft.com/office/2007/relationships/media" Target="../media/media2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.svg"/><Relationship Id="rId10" Type="http://schemas.openxmlformats.org/officeDocument/2006/relationships/image" Target="../media/image3.png"/><Relationship Id="rId4" Type="http://schemas.openxmlformats.org/officeDocument/2006/relationships/video" Target="../media/media3.mp4"/><Relationship Id="rId9" Type="http://schemas.openxmlformats.org/officeDocument/2006/relationships/image" Target="../media/image2.svg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4.svg"/><Relationship Id="rId18" Type="http://schemas.openxmlformats.org/officeDocument/2006/relationships/image" Target="../media/image27.jpeg"/><Relationship Id="rId3" Type="http://schemas.microsoft.com/office/2007/relationships/media" Target="../media/media3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17" Type="http://schemas.openxmlformats.org/officeDocument/2006/relationships/image" Target="../media/image8.svg"/><Relationship Id="rId2" Type="http://schemas.openxmlformats.org/officeDocument/2006/relationships/video" Target="../media/media2.mp4"/><Relationship Id="rId16" Type="http://schemas.openxmlformats.org/officeDocument/2006/relationships/image" Target="../media/image7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2.svg"/><Relationship Id="rId5" Type="http://schemas.microsoft.com/office/2007/relationships/media" Target="../media/media4.mp4"/><Relationship Id="rId15" Type="http://schemas.openxmlformats.org/officeDocument/2006/relationships/image" Target="../media/image6.svg"/><Relationship Id="rId10" Type="http://schemas.openxmlformats.org/officeDocument/2006/relationships/image" Target="../media/image1.png"/><Relationship Id="rId19" Type="http://schemas.openxmlformats.org/officeDocument/2006/relationships/image" Target="../media/image28.jpeg"/><Relationship Id="rId4" Type="http://schemas.openxmlformats.org/officeDocument/2006/relationships/video" Target="../media/media3.mp4"/><Relationship Id="rId9" Type="http://schemas.openxmlformats.org/officeDocument/2006/relationships/image" Target="../media/image26.jpeg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7.png"/><Relationship Id="rId18" Type="http://schemas.openxmlformats.org/officeDocument/2006/relationships/image" Target="../media/image30.jpeg"/><Relationship Id="rId3" Type="http://schemas.microsoft.com/office/2007/relationships/media" Target="../media/media6.mp4"/><Relationship Id="rId7" Type="http://schemas.openxmlformats.org/officeDocument/2006/relationships/image" Target="../media/image1.png"/><Relationship Id="rId12" Type="http://schemas.openxmlformats.org/officeDocument/2006/relationships/image" Target="../media/image4.svg"/><Relationship Id="rId17" Type="http://schemas.openxmlformats.org/officeDocument/2006/relationships/image" Target="../media/image29.jpeg"/><Relationship Id="rId2" Type="http://schemas.openxmlformats.org/officeDocument/2006/relationships/video" Target="../media/media5.mp4"/><Relationship Id="rId16" Type="http://schemas.openxmlformats.org/officeDocument/2006/relationships/image" Target="../media/image16.svg"/><Relationship Id="rId1" Type="http://schemas.microsoft.com/office/2007/relationships/media" Target="../media/media5.mp4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0" Type="http://schemas.openxmlformats.org/officeDocument/2006/relationships/image" Target="../media/image6.svg"/><Relationship Id="rId4" Type="http://schemas.openxmlformats.org/officeDocument/2006/relationships/video" Target="../media/media6.mp4"/><Relationship Id="rId9" Type="http://schemas.openxmlformats.org/officeDocument/2006/relationships/image" Target="../media/image5.png"/><Relationship Id="rId1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3882711" y="-11995742"/>
            <a:ext cx="42822621" cy="34528745"/>
            <a:chOff x="0" y="0"/>
            <a:chExt cx="57096828" cy="46038327"/>
          </a:xfrm>
        </p:grpSpPr>
        <p:sp>
          <p:nvSpPr>
            <p:cNvPr id="4" name="Freeform 4"/>
            <p:cNvSpPr/>
            <p:nvPr/>
          </p:nvSpPr>
          <p:spPr>
            <a:xfrm>
              <a:off x="18510281" y="10660322"/>
              <a:ext cx="24384000" cy="24384000"/>
            </a:xfrm>
            <a:custGeom>
              <a:avLst/>
              <a:gdLst/>
              <a:ahLst/>
              <a:cxnLst/>
              <a:rect l="l" t="t" r="r" b="b"/>
              <a:pathLst>
                <a:path w="24384000" h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2611227" y="5095939"/>
              <a:ext cx="16182109" cy="24384000"/>
            </a:xfrm>
            <a:custGeom>
              <a:avLst/>
              <a:gdLst/>
              <a:ahLst/>
              <a:cxnLst/>
              <a:rect l="l" t="t" r="r" b="b"/>
              <a:pathLst>
                <a:path w="16182109" h="24384000">
                  <a:moveTo>
                    <a:pt x="0" y="0"/>
                  </a:moveTo>
                  <a:lnTo>
                    <a:pt x="16182109" y="0"/>
                  </a:lnTo>
                  <a:lnTo>
                    <a:pt x="16182109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3020458" flipH="1">
              <a:off x="6411061" y="2975388"/>
              <a:ext cx="19965837" cy="26037868"/>
            </a:xfrm>
            <a:custGeom>
              <a:avLst/>
              <a:gdLst/>
              <a:ahLst/>
              <a:cxnLst/>
              <a:rect l="l" t="t" r="r" b="b"/>
              <a:pathLst>
                <a:path w="19965837" h="26037868">
                  <a:moveTo>
                    <a:pt x="19965837" y="0"/>
                  </a:moveTo>
                  <a:lnTo>
                    <a:pt x="0" y="0"/>
                  </a:lnTo>
                  <a:lnTo>
                    <a:pt x="0" y="26037869"/>
                  </a:lnTo>
                  <a:lnTo>
                    <a:pt x="19965837" y="26037869"/>
                  </a:lnTo>
                  <a:lnTo>
                    <a:pt x="19965837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775382">
              <a:off x="34612114" y="19810761"/>
              <a:ext cx="17890874" cy="23331865"/>
            </a:xfrm>
            <a:custGeom>
              <a:avLst/>
              <a:gdLst/>
              <a:ahLst/>
              <a:cxnLst/>
              <a:rect l="l" t="t" r="r" b="b"/>
              <a:pathLst>
                <a:path w="17890874" h="23331865">
                  <a:moveTo>
                    <a:pt x="0" y="0"/>
                  </a:moveTo>
                  <a:lnTo>
                    <a:pt x="17890874" y="0"/>
                  </a:lnTo>
                  <a:lnTo>
                    <a:pt x="17890874" y="23331865"/>
                  </a:lnTo>
                  <a:lnTo>
                    <a:pt x="0" y="233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857099" y="5143500"/>
            <a:ext cx="4011839" cy="4681862"/>
            <a:chOff x="0" y="0"/>
            <a:chExt cx="7468346" cy="8715647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7404846" cy="8652146"/>
            </a:xfrm>
            <a:custGeom>
              <a:avLst/>
              <a:gdLst/>
              <a:ahLst/>
              <a:cxnLst/>
              <a:rect l="l" t="t" r="r" b="b"/>
              <a:pathLst>
                <a:path w="7404846" h="8652146">
                  <a:moveTo>
                    <a:pt x="7312137" y="8652146"/>
                  </a:moveTo>
                  <a:lnTo>
                    <a:pt x="92710" y="8652146"/>
                  </a:lnTo>
                  <a:cubicBezTo>
                    <a:pt x="41910" y="8652146"/>
                    <a:pt x="0" y="8610236"/>
                    <a:pt x="0" y="855943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7310866" y="0"/>
                  </a:lnTo>
                  <a:cubicBezTo>
                    <a:pt x="7361666" y="0"/>
                    <a:pt x="7403577" y="41910"/>
                    <a:pt x="7403577" y="92710"/>
                  </a:cubicBezTo>
                  <a:lnTo>
                    <a:pt x="7403577" y="8558167"/>
                  </a:lnTo>
                  <a:cubicBezTo>
                    <a:pt x="7404846" y="8610236"/>
                    <a:pt x="7362937" y="8652146"/>
                    <a:pt x="7312137" y="8652146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7468346" cy="8715647"/>
            </a:xfrm>
            <a:custGeom>
              <a:avLst/>
              <a:gdLst/>
              <a:ahLst/>
              <a:cxnLst/>
              <a:rect l="l" t="t" r="r" b="b"/>
              <a:pathLst>
                <a:path w="7468346" h="8715647">
                  <a:moveTo>
                    <a:pt x="7343887" y="59690"/>
                  </a:moveTo>
                  <a:cubicBezTo>
                    <a:pt x="7379446" y="59690"/>
                    <a:pt x="7408656" y="88900"/>
                    <a:pt x="7408656" y="124460"/>
                  </a:cubicBezTo>
                  <a:lnTo>
                    <a:pt x="7408656" y="8591186"/>
                  </a:lnTo>
                  <a:cubicBezTo>
                    <a:pt x="7408656" y="8626747"/>
                    <a:pt x="7379446" y="8655957"/>
                    <a:pt x="7343887" y="8655957"/>
                  </a:cubicBezTo>
                  <a:lnTo>
                    <a:pt x="124460" y="8655957"/>
                  </a:lnTo>
                  <a:cubicBezTo>
                    <a:pt x="88900" y="8655957"/>
                    <a:pt x="59690" y="8626747"/>
                    <a:pt x="59690" y="859118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7343887" y="59690"/>
                  </a:lnTo>
                  <a:moveTo>
                    <a:pt x="73438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91186"/>
                  </a:lnTo>
                  <a:cubicBezTo>
                    <a:pt x="0" y="8659767"/>
                    <a:pt x="55880" y="8715647"/>
                    <a:pt x="124460" y="8715647"/>
                  </a:cubicBezTo>
                  <a:lnTo>
                    <a:pt x="7343887" y="8715647"/>
                  </a:lnTo>
                  <a:cubicBezTo>
                    <a:pt x="7412466" y="8715647"/>
                    <a:pt x="7468346" y="8659767"/>
                    <a:pt x="7468346" y="8591186"/>
                  </a:cubicBezTo>
                  <a:lnTo>
                    <a:pt x="7468346" y="124460"/>
                  </a:lnTo>
                  <a:cubicBezTo>
                    <a:pt x="7468346" y="55880"/>
                    <a:pt x="7412466" y="0"/>
                    <a:pt x="7343887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pic>
        <p:nvPicPr>
          <p:cNvPr id="11" name="Picture 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857099" y="5813523"/>
            <a:ext cx="4011839" cy="401183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120383" y="5331846"/>
            <a:ext cx="361863" cy="36186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EE8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63362" y="5331846"/>
            <a:ext cx="361863" cy="36186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7BCFD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209756" y="5331846"/>
            <a:ext cx="361863" cy="361863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7B0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999504" y="462479"/>
            <a:ext cx="1915893" cy="2416704"/>
            <a:chOff x="0" y="0"/>
            <a:chExt cx="504597" cy="63649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04597" cy="636498"/>
            </a:xfrm>
            <a:custGeom>
              <a:avLst/>
              <a:gdLst/>
              <a:ahLst/>
              <a:cxnLst/>
              <a:rect l="l" t="t" r="r" b="b"/>
              <a:pathLst>
                <a:path w="504597" h="636498">
                  <a:moveTo>
                    <a:pt x="0" y="0"/>
                  </a:moveTo>
                  <a:lnTo>
                    <a:pt x="504597" y="0"/>
                  </a:lnTo>
                  <a:lnTo>
                    <a:pt x="504597" y="636498"/>
                  </a:lnTo>
                  <a:lnTo>
                    <a:pt x="0" y="636498"/>
                  </a:lnTo>
                  <a:close/>
                </a:path>
              </a:pathLst>
            </a:custGeom>
            <a:solidFill>
              <a:srgbClr val="F1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04597" cy="674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5325490" y="1038870"/>
            <a:ext cx="1263923" cy="1263923"/>
          </a:xfrm>
          <a:custGeom>
            <a:avLst/>
            <a:gdLst/>
            <a:ahLst/>
            <a:cxnLst/>
            <a:rect l="l" t="t" r="r" b="b"/>
            <a:pathLst>
              <a:path w="1263923" h="1263923">
                <a:moveTo>
                  <a:pt x="0" y="0"/>
                </a:moveTo>
                <a:lnTo>
                  <a:pt x="1263922" y="0"/>
                </a:lnTo>
                <a:lnTo>
                  <a:pt x="1263922" y="1263922"/>
                </a:lnTo>
                <a:lnTo>
                  <a:pt x="0" y="12639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3270560" y="1009650"/>
            <a:ext cx="11530906" cy="8346575"/>
            <a:chOff x="0" y="0"/>
            <a:chExt cx="15374542" cy="11128766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5374542" cy="11128766"/>
              <a:chOff x="0" y="0"/>
              <a:chExt cx="17327581" cy="12542462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31750" y="31750"/>
                <a:ext cx="17264081" cy="12478962"/>
              </a:xfrm>
              <a:custGeom>
                <a:avLst/>
                <a:gdLst/>
                <a:ahLst/>
                <a:cxnLst/>
                <a:rect l="l" t="t" r="r" b="b"/>
                <a:pathLst>
                  <a:path w="17264081" h="12478962">
                    <a:moveTo>
                      <a:pt x="17171372" y="12478962"/>
                    </a:moveTo>
                    <a:lnTo>
                      <a:pt x="92710" y="12478962"/>
                    </a:lnTo>
                    <a:cubicBezTo>
                      <a:pt x="41910" y="12478962"/>
                      <a:pt x="0" y="12437052"/>
                      <a:pt x="0" y="1238625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7170101" y="0"/>
                    </a:lnTo>
                    <a:cubicBezTo>
                      <a:pt x="17220901" y="0"/>
                      <a:pt x="17262811" y="41910"/>
                      <a:pt x="17262811" y="92710"/>
                    </a:cubicBezTo>
                    <a:lnTo>
                      <a:pt x="17262811" y="12384982"/>
                    </a:lnTo>
                    <a:cubicBezTo>
                      <a:pt x="17264081" y="12437052"/>
                      <a:pt x="17222172" y="12478962"/>
                      <a:pt x="17171372" y="12478962"/>
                    </a:cubicBezTo>
                    <a:close/>
                  </a:path>
                </a:pathLst>
              </a:custGeom>
              <a:solidFill>
                <a:srgbClr val="A37CD8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0" y="0"/>
                <a:ext cx="17327581" cy="12542462"/>
              </a:xfrm>
              <a:custGeom>
                <a:avLst/>
                <a:gdLst/>
                <a:ahLst/>
                <a:cxnLst/>
                <a:rect l="l" t="t" r="r" b="b"/>
                <a:pathLst>
                  <a:path w="17327581" h="12542462">
                    <a:moveTo>
                      <a:pt x="17203122" y="59690"/>
                    </a:moveTo>
                    <a:cubicBezTo>
                      <a:pt x="17238681" y="59690"/>
                      <a:pt x="17267892" y="88900"/>
                      <a:pt x="17267892" y="124460"/>
                    </a:cubicBezTo>
                    <a:lnTo>
                      <a:pt x="17267892" y="12418002"/>
                    </a:lnTo>
                    <a:cubicBezTo>
                      <a:pt x="17267892" y="12453562"/>
                      <a:pt x="17238681" y="12482771"/>
                      <a:pt x="17203122" y="12482771"/>
                    </a:cubicBezTo>
                    <a:lnTo>
                      <a:pt x="124460" y="12482771"/>
                    </a:lnTo>
                    <a:cubicBezTo>
                      <a:pt x="88900" y="12482771"/>
                      <a:pt x="59690" y="12453562"/>
                      <a:pt x="59690" y="1241800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7203122" y="59690"/>
                    </a:lnTo>
                    <a:moveTo>
                      <a:pt x="1720312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2418002"/>
                    </a:lnTo>
                    <a:cubicBezTo>
                      <a:pt x="0" y="12486582"/>
                      <a:pt x="55880" y="12542462"/>
                      <a:pt x="124460" y="12542462"/>
                    </a:cubicBezTo>
                    <a:lnTo>
                      <a:pt x="17203122" y="12542462"/>
                    </a:lnTo>
                    <a:cubicBezTo>
                      <a:pt x="17271701" y="12542462"/>
                      <a:pt x="17327581" y="12486582"/>
                      <a:pt x="17327581" y="12418002"/>
                    </a:cubicBezTo>
                    <a:lnTo>
                      <a:pt x="17327581" y="124460"/>
                    </a:lnTo>
                    <a:cubicBezTo>
                      <a:pt x="17327581" y="55880"/>
                      <a:pt x="17271701" y="0"/>
                      <a:pt x="17203122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302907" y="1271605"/>
              <a:ext cx="14768728" cy="9626778"/>
              <a:chOff x="0" y="0"/>
              <a:chExt cx="16644811" cy="1084967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31750" y="31750"/>
                <a:ext cx="16581310" cy="10786174"/>
              </a:xfrm>
              <a:custGeom>
                <a:avLst/>
                <a:gdLst/>
                <a:ahLst/>
                <a:cxnLst/>
                <a:rect l="l" t="t" r="r" b="b"/>
                <a:pathLst>
                  <a:path w="16581310" h="10786174">
                    <a:moveTo>
                      <a:pt x="16488601" y="10786174"/>
                    </a:moveTo>
                    <a:lnTo>
                      <a:pt x="92710" y="10786174"/>
                    </a:lnTo>
                    <a:cubicBezTo>
                      <a:pt x="41910" y="10786174"/>
                      <a:pt x="0" y="10744264"/>
                      <a:pt x="0" y="1069346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6487332" y="0"/>
                    </a:lnTo>
                    <a:cubicBezTo>
                      <a:pt x="16538132" y="0"/>
                      <a:pt x="16580041" y="41910"/>
                      <a:pt x="16580041" y="92710"/>
                    </a:cubicBezTo>
                    <a:lnTo>
                      <a:pt x="16580041" y="10692195"/>
                    </a:lnTo>
                    <a:cubicBezTo>
                      <a:pt x="16581310" y="10744264"/>
                      <a:pt x="16539401" y="10786174"/>
                      <a:pt x="16488601" y="10786174"/>
                    </a:cubicBezTo>
                    <a:close/>
                  </a:path>
                </a:pathLst>
              </a:custGeom>
              <a:solidFill>
                <a:srgbClr val="F1F2F2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0" y="0"/>
                <a:ext cx="16644810" cy="10849675"/>
              </a:xfrm>
              <a:custGeom>
                <a:avLst/>
                <a:gdLst/>
                <a:ahLst/>
                <a:cxnLst/>
                <a:rect l="l" t="t" r="r" b="b"/>
                <a:pathLst>
                  <a:path w="16644810" h="10849675">
                    <a:moveTo>
                      <a:pt x="16520351" y="59690"/>
                    </a:moveTo>
                    <a:cubicBezTo>
                      <a:pt x="16555910" y="59690"/>
                      <a:pt x="16585121" y="88900"/>
                      <a:pt x="16585121" y="124460"/>
                    </a:cubicBezTo>
                    <a:lnTo>
                      <a:pt x="16585121" y="10725214"/>
                    </a:lnTo>
                    <a:cubicBezTo>
                      <a:pt x="16585121" y="10760775"/>
                      <a:pt x="16555910" y="10789985"/>
                      <a:pt x="16520351" y="10789985"/>
                    </a:cubicBezTo>
                    <a:lnTo>
                      <a:pt x="124460" y="10789985"/>
                    </a:lnTo>
                    <a:cubicBezTo>
                      <a:pt x="88900" y="10789985"/>
                      <a:pt x="59690" y="10760775"/>
                      <a:pt x="59690" y="1072521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6520351" y="59690"/>
                    </a:lnTo>
                    <a:moveTo>
                      <a:pt x="16520351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0725214"/>
                    </a:lnTo>
                    <a:cubicBezTo>
                      <a:pt x="0" y="10793795"/>
                      <a:pt x="55880" y="10849675"/>
                      <a:pt x="124460" y="10849675"/>
                    </a:cubicBezTo>
                    <a:lnTo>
                      <a:pt x="16520351" y="10849675"/>
                    </a:lnTo>
                    <a:cubicBezTo>
                      <a:pt x="16588932" y="10849675"/>
                      <a:pt x="16644810" y="10793795"/>
                      <a:pt x="16644810" y="10725214"/>
                    </a:cubicBezTo>
                    <a:lnTo>
                      <a:pt x="16644810" y="124460"/>
                    </a:lnTo>
                    <a:cubicBezTo>
                      <a:pt x="16644810" y="55880"/>
                      <a:pt x="16588932" y="0"/>
                      <a:pt x="16520351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549439" y="399994"/>
              <a:ext cx="597708" cy="597708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CEE8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1446307" y="399994"/>
              <a:ext cx="597708" cy="597708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7BCFD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2348815" y="399994"/>
              <a:ext cx="597708" cy="597708"/>
              <a:chOff x="0" y="0"/>
              <a:chExt cx="812800" cy="8128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7B0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41" name="Group 41"/>
          <p:cNvGrpSpPr/>
          <p:nvPr/>
        </p:nvGrpSpPr>
        <p:grpSpPr>
          <a:xfrm>
            <a:off x="4225193" y="7135918"/>
            <a:ext cx="9389998" cy="1226008"/>
            <a:chOff x="0" y="0"/>
            <a:chExt cx="4217187" cy="550618"/>
          </a:xfrm>
        </p:grpSpPr>
        <p:sp>
          <p:nvSpPr>
            <p:cNvPr id="42" name="Freeform 42"/>
            <p:cNvSpPr/>
            <p:nvPr/>
          </p:nvSpPr>
          <p:spPr>
            <a:xfrm>
              <a:off x="92710" y="106680"/>
              <a:ext cx="4113047" cy="431238"/>
            </a:xfrm>
            <a:custGeom>
              <a:avLst/>
              <a:gdLst/>
              <a:ahLst/>
              <a:cxnLst/>
              <a:rect l="l" t="t" r="r" b="b"/>
              <a:pathLst>
                <a:path w="4113047" h="431238">
                  <a:moveTo>
                    <a:pt x="4086376" y="242008"/>
                  </a:moveTo>
                  <a:cubicBezTo>
                    <a:pt x="4086376" y="329638"/>
                    <a:pt x="4010176" y="400758"/>
                    <a:pt x="3928896" y="400758"/>
                  </a:cubicBezTo>
                  <a:lnTo>
                    <a:pt x="66040" y="400758"/>
                  </a:lnTo>
                  <a:cubicBezTo>
                    <a:pt x="43180" y="400758"/>
                    <a:pt x="20320" y="395678"/>
                    <a:pt x="0" y="386788"/>
                  </a:cubicBezTo>
                  <a:cubicBezTo>
                    <a:pt x="26670" y="414728"/>
                    <a:pt x="63500" y="431238"/>
                    <a:pt x="120342" y="431238"/>
                  </a:cubicBezTo>
                  <a:lnTo>
                    <a:pt x="3966996" y="431238"/>
                  </a:lnTo>
                  <a:cubicBezTo>
                    <a:pt x="4047007" y="431238"/>
                    <a:pt x="4113046" y="365198"/>
                    <a:pt x="4113046" y="285188"/>
                  </a:cubicBezTo>
                  <a:lnTo>
                    <a:pt x="4113046" y="95250"/>
                  </a:lnTo>
                  <a:cubicBezTo>
                    <a:pt x="4113046" y="58420"/>
                    <a:pt x="4099076" y="25400"/>
                    <a:pt x="4077487" y="0"/>
                  </a:cubicBezTo>
                  <a:cubicBezTo>
                    <a:pt x="4083837" y="16510"/>
                    <a:pt x="4086376" y="34290"/>
                    <a:pt x="4086376" y="52070"/>
                  </a:cubicBezTo>
                  <a:lnTo>
                    <a:pt x="4086376" y="242008"/>
                  </a:lnTo>
                  <a:close/>
                </a:path>
              </a:pathLst>
            </a:custGeom>
            <a:solidFill>
              <a:srgbClr val="0439AF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12700" y="12700"/>
              <a:ext cx="4152417" cy="482038"/>
            </a:xfrm>
            <a:custGeom>
              <a:avLst/>
              <a:gdLst/>
              <a:ahLst/>
              <a:cxnLst/>
              <a:rect l="l" t="t" r="r" b="b"/>
              <a:pathLst>
                <a:path w="4152417" h="482038">
                  <a:moveTo>
                    <a:pt x="146050" y="482038"/>
                  </a:moveTo>
                  <a:lnTo>
                    <a:pt x="4006367" y="482038"/>
                  </a:lnTo>
                  <a:cubicBezTo>
                    <a:pt x="4086377" y="482038"/>
                    <a:pt x="4152417" y="415998"/>
                    <a:pt x="4152417" y="335988"/>
                  </a:cubicBezTo>
                  <a:lnTo>
                    <a:pt x="4152417" y="146050"/>
                  </a:lnTo>
                  <a:cubicBezTo>
                    <a:pt x="4152417" y="66040"/>
                    <a:pt x="4086377" y="0"/>
                    <a:pt x="400636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35988"/>
                  </a:lnTo>
                  <a:cubicBezTo>
                    <a:pt x="0" y="417268"/>
                    <a:pt x="66040" y="482038"/>
                    <a:pt x="146050" y="482038"/>
                  </a:cubicBezTo>
                  <a:close/>
                </a:path>
              </a:pathLst>
            </a:custGeom>
            <a:solidFill>
              <a:srgbClr val="A37CD8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0" y="0"/>
              <a:ext cx="4217187" cy="550618"/>
            </a:xfrm>
            <a:custGeom>
              <a:avLst/>
              <a:gdLst/>
              <a:ahLst/>
              <a:cxnLst/>
              <a:rect l="l" t="t" r="r" b="b"/>
              <a:pathLst>
                <a:path w="4217187" h="550618">
                  <a:moveTo>
                    <a:pt x="4153687" y="74930"/>
                  </a:moveTo>
                  <a:cubicBezTo>
                    <a:pt x="4125747" y="30480"/>
                    <a:pt x="4076217" y="0"/>
                    <a:pt x="401906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48688"/>
                  </a:lnTo>
                  <a:cubicBezTo>
                    <a:pt x="0" y="400758"/>
                    <a:pt x="25400" y="446478"/>
                    <a:pt x="63500" y="475688"/>
                  </a:cubicBezTo>
                  <a:cubicBezTo>
                    <a:pt x="91440" y="520138"/>
                    <a:pt x="140970" y="550618"/>
                    <a:pt x="216850" y="550618"/>
                  </a:cubicBezTo>
                  <a:lnTo>
                    <a:pt x="4058437" y="550618"/>
                  </a:lnTo>
                  <a:cubicBezTo>
                    <a:pt x="4146067" y="550618"/>
                    <a:pt x="4217187" y="479498"/>
                    <a:pt x="4217187" y="391868"/>
                  </a:cubicBezTo>
                  <a:lnTo>
                    <a:pt x="4217187" y="201930"/>
                  </a:lnTo>
                  <a:cubicBezTo>
                    <a:pt x="4217186" y="149860"/>
                    <a:pt x="4191786" y="104140"/>
                    <a:pt x="4153687" y="74930"/>
                  </a:cubicBezTo>
                  <a:close/>
                  <a:moveTo>
                    <a:pt x="12700" y="34868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019067" y="12700"/>
                  </a:lnTo>
                  <a:cubicBezTo>
                    <a:pt x="4099077" y="12700"/>
                    <a:pt x="4165117" y="78740"/>
                    <a:pt x="4165117" y="158750"/>
                  </a:cubicBezTo>
                  <a:lnTo>
                    <a:pt x="4165117" y="348688"/>
                  </a:lnTo>
                  <a:cubicBezTo>
                    <a:pt x="4165117" y="428698"/>
                    <a:pt x="4099077" y="494738"/>
                    <a:pt x="4019067" y="494738"/>
                  </a:cubicBezTo>
                  <a:lnTo>
                    <a:pt x="158750" y="494738"/>
                  </a:lnTo>
                  <a:cubicBezTo>
                    <a:pt x="78740" y="494738"/>
                    <a:pt x="12700" y="429968"/>
                    <a:pt x="12700" y="348688"/>
                  </a:cubicBezTo>
                  <a:close/>
                  <a:moveTo>
                    <a:pt x="4205756" y="391868"/>
                  </a:moveTo>
                  <a:cubicBezTo>
                    <a:pt x="4205756" y="471878"/>
                    <a:pt x="4138447" y="537918"/>
                    <a:pt x="4058437" y="537918"/>
                  </a:cubicBezTo>
                  <a:lnTo>
                    <a:pt x="216850" y="537918"/>
                  </a:lnTo>
                  <a:cubicBezTo>
                    <a:pt x="157480" y="537918"/>
                    <a:pt x="120650" y="521408"/>
                    <a:pt x="93980" y="493468"/>
                  </a:cubicBezTo>
                  <a:cubicBezTo>
                    <a:pt x="114300" y="502358"/>
                    <a:pt x="135890" y="507438"/>
                    <a:pt x="160020" y="507438"/>
                  </a:cubicBezTo>
                  <a:lnTo>
                    <a:pt x="4020337" y="507438"/>
                  </a:lnTo>
                  <a:cubicBezTo>
                    <a:pt x="4107967" y="507438"/>
                    <a:pt x="4179087" y="436318"/>
                    <a:pt x="4179087" y="348688"/>
                  </a:cubicBezTo>
                  <a:lnTo>
                    <a:pt x="4179087" y="158750"/>
                  </a:lnTo>
                  <a:cubicBezTo>
                    <a:pt x="4179087" y="140970"/>
                    <a:pt x="4175277" y="123190"/>
                    <a:pt x="4170197" y="106680"/>
                  </a:cubicBezTo>
                  <a:cubicBezTo>
                    <a:pt x="4191787" y="132080"/>
                    <a:pt x="4205756" y="165100"/>
                    <a:pt x="4205756" y="201930"/>
                  </a:cubicBezTo>
                  <a:lnTo>
                    <a:pt x="4205756" y="391868"/>
                  </a:lnTo>
                  <a:close/>
                </a:path>
              </a:pathLst>
            </a:custGeom>
            <a:solidFill>
              <a:srgbClr val="2946BF"/>
            </a:solidFill>
          </p:spPr>
        </p:sp>
      </p:grpSp>
      <p:sp>
        <p:nvSpPr>
          <p:cNvPr id="45" name="Freeform 45"/>
          <p:cNvSpPr/>
          <p:nvPr/>
        </p:nvSpPr>
        <p:spPr>
          <a:xfrm>
            <a:off x="16144908" y="2680098"/>
            <a:ext cx="889009" cy="1098775"/>
          </a:xfrm>
          <a:custGeom>
            <a:avLst/>
            <a:gdLst/>
            <a:ahLst/>
            <a:cxnLst/>
            <a:rect l="l" t="t" r="r" b="b"/>
            <a:pathLst>
              <a:path w="889009" h="1098775">
                <a:moveTo>
                  <a:pt x="0" y="0"/>
                </a:moveTo>
                <a:lnTo>
                  <a:pt x="889009" y="0"/>
                </a:lnTo>
                <a:lnTo>
                  <a:pt x="889009" y="1098776"/>
                </a:lnTo>
                <a:lnTo>
                  <a:pt x="0" y="10987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4225193" y="3646465"/>
            <a:ext cx="9621639" cy="1127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9999" spc="-199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INTRO TO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225193" y="5052556"/>
            <a:ext cx="9621639" cy="1127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9999" spc="-199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3D PRINTING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579430" y="7537062"/>
            <a:ext cx="8594067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499">
                <a:solidFill>
                  <a:srgbClr val="F1F2F2"/>
                </a:solidFill>
                <a:latin typeface="Space Mono"/>
                <a:ea typeface="Space Mono"/>
                <a:cs typeface="Space Mono"/>
                <a:sym typeface="Space Mono"/>
              </a:rPr>
              <a:t>WITH FORT BEND COUNTY LIBRARIES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3882711" y="-11995742"/>
            <a:ext cx="42822621" cy="34528745"/>
            <a:chOff x="0" y="0"/>
            <a:chExt cx="57096828" cy="46038327"/>
          </a:xfrm>
        </p:grpSpPr>
        <p:sp>
          <p:nvSpPr>
            <p:cNvPr id="4" name="Freeform 4"/>
            <p:cNvSpPr/>
            <p:nvPr/>
          </p:nvSpPr>
          <p:spPr>
            <a:xfrm>
              <a:off x="18510281" y="10660322"/>
              <a:ext cx="24384000" cy="24384000"/>
            </a:xfrm>
            <a:custGeom>
              <a:avLst/>
              <a:gdLst/>
              <a:ahLst/>
              <a:cxnLst/>
              <a:rect l="l" t="t" r="r" b="b"/>
              <a:pathLst>
                <a:path w="24384000" h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2611227" y="5095939"/>
              <a:ext cx="16182109" cy="24384000"/>
            </a:xfrm>
            <a:custGeom>
              <a:avLst/>
              <a:gdLst/>
              <a:ahLst/>
              <a:cxnLst/>
              <a:rect l="l" t="t" r="r" b="b"/>
              <a:pathLst>
                <a:path w="16182109" h="24384000">
                  <a:moveTo>
                    <a:pt x="0" y="0"/>
                  </a:moveTo>
                  <a:lnTo>
                    <a:pt x="16182109" y="0"/>
                  </a:lnTo>
                  <a:lnTo>
                    <a:pt x="16182109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3020458" flipH="1">
              <a:off x="6411061" y="2975388"/>
              <a:ext cx="19965837" cy="26037868"/>
            </a:xfrm>
            <a:custGeom>
              <a:avLst/>
              <a:gdLst/>
              <a:ahLst/>
              <a:cxnLst/>
              <a:rect l="l" t="t" r="r" b="b"/>
              <a:pathLst>
                <a:path w="19965837" h="26037868">
                  <a:moveTo>
                    <a:pt x="19965837" y="0"/>
                  </a:moveTo>
                  <a:lnTo>
                    <a:pt x="0" y="0"/>
                  </a:lnTo>
                  <a:lnTo>
                    <a:pt x="0" y="26037869"/>
                  </a:lnTo>
                  <a:lnTo>
                    <a:pt x="19965837" y="26037869"/>
                  </a:lnTo>
                  <a:lnTo>
                    <a:pt x="19965837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775382">
              <a:off x="34612114" y="19810761"/>
              <a:ext cx="17890874" cy="23331865"/>
            </a:xfrm>
            <a:custGeom>
              <a:avLst/>
              <a:gdLst/>
              <a:ahLst/>
              <a:cxnLst/>
              <a:rect l="l" t="t" r="r" b="b"/>
              <a:pathLst>
                <a:path w="17890874" h="23331865">
                  <a:moveTo>
                    <a:pt x="0" y="0"/>
                  </a:moveTo>
                  <a:lnTo>
                    <a:pt x="17890874" y="0"/>
                  </a:lnTo>
                  <a:lnTo>
                    <a:pt x="17890874" y="23331865"/>
                  </a:lnTo>
                  <a:lnTo>
                    <a:pt x="0" y="233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811464" y="425715"/>
            <a:ext cx="8332536" cy="9435570"/>
            <a:chOff x="0" y="0"/>
            <a:chExt cx="11076227" cy="12542462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1012727" cy="12478962"/>
            </a:xfrm>
            <a:custGeom>
              <a:avLst/>
              <a:gdLst/>
              <a:ahLst/>
              <a:cxnLst/>
              <a:rect l="l" t="t" r="r" b="b"/>
              <a:pathLst>
                <a:path w="11012727" h="12478962">
                  <a:moveTo>
                    <a:pt x="10920016" y="12478962"/>
                  </a:moveTo>
                  <a:lnTo>
                    <a:pt x="92710" y="12478962"/>
                  </a:lnTo>
                  <a:cubicBezTo>
                    <a:pt x="41910" y="12478962"/>
                    <a:pt x="0" y="12437052"/>
                    <a:pt x="0" y="1238625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0918747" y="0"/>
                  </a:lnTo>
                  <a:cubicBezTo>
                    <a:pt x="10969547" y="0"/>
                    <a:pt x="11011457" y="41910"/>
                    <a:pt x="11011457" y="92710"/>
                  </a:cubicBezTo>
                  <a:lnTo>
                    <a:pt x="11011457" y="12384982"/>
                  </a:lnTo>
                  <a:cubicBezTo>
                    <a:pt x="11012727" y="12437052"/>
                    <a:pt x="10970816" y="12478962"/>
                    <a:pt x="10920016" y="12478962"/>
                  </a:cubicBezTo>
                  <a:close/>
                </a:path>
              </a:pathLst>
            </a:custGeom>
            <a:solidFill>
              <a:srgbClr val="A37CD8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1076227" cy="12542462"/>
            </a:xfrm>
            <a:custGeom>
              <a:avLst/>
              <a:gdLst/>
              <a:ahLst/>
              <a:cxnLst/>
              <a:rect l="l" t="t" r="r" b="b"/>
              <a:pathLst>
                <a:path w="11076227" h="12542462">
                  <a:moveTo>
                    <a:pt x="10951766" y="59690"/>
                  </a:moveTo>
                  <a:cubicBezTo>
                    <a:pt x="10987327" y="59690"/>
                    <a:pt x="11016537" y="88900"/>
                    <a:pt x="11016537" y="124460"/>
                  </a:cubicBezTo>
                  <a:lnTo>
                    <a:pt x="11016537" y="12418002"/>
                  </a:lnTo>
                  <a:cubicBezTo>
                    <a:pt x="11016537" y="12453562"/>
                    <a:pt x="10987327" y="12482771"/>
                    <a:pt x="10951766" y="12482771"/>
                  </a:cubicBezTo>
                  <a:lnTo>
                    <a:pt x="124460" y="12482771"/>
                  </a:lnTo>
                  <a:cubicBezTo>
                    <a:pt x="88900" y="12482771"/>
                    <a:pt x="59690" y="12453562"/>
                    <a:pt x="59690" y="1241800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951767" y="59690"/>
                  </a:lnTo>
                  <a:moveTo>
                    <a:pt x="1095176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418002"/>
                  </a:lnTo>
                  <a:cubicBezTo>
                    <a:pt x="0" y="12486582"/>
                    <a:pt x="55880" y="12542462"/>
                    <a:pt x="124460" y="12542462"/>
                  </a:cubicBezTo>
                  <a:lnTo>
                    <a:pt x="10951767" y="12542462"/>
                  </a:lnTo>
                  <a:cubicBezTo>
                    <a:pt x="11020347" y="12542462"/>
                    <a:pt x="11076227" y="12486582"/>
                    <a:pt x="11076227" y="12418002"/>
                  </a:cubicBezTo>
                  <a:lnTo>
                    <a:pt x="11076227" y="124460"/>
                  </a:lnTo>
                  <a:cubicBezTo>
                    <a:pt x="11076227" y="55880"/>
                    <a:pt x="11020347" y="0"/>
                    <a:pt x="10951767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68285" y="1503851"/>
            <a:ext cx="7757229" cy="8162103"/>
            <a:chOff x="0" y="0"/>
            <a:chExt cx="10311486" cy="10849675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10247985" cy="10786174"/>
            </a:xfrm>
            <a:custGeom>
              <a:avLst/>
              <a:gdLst/>
              <a:ahLst/>
              <a:cxnLst/>
              <a:rect l="l" t="t" r="r" b="b"/>
              <a:pathLst>
                <a:path w="10247985" h="10786174">
                  <a:moveTo>
                    <a:pt x="10155275" y="10786174"/>
                  </a:moveTo>
                  <a:lnTo>
                    <a:pt x="92710" y="10786174"/>
                  </a:lnTo>
                  <a:cubicBezTo>
                    <a:pt x="41910" y="10786174"/>
                    <a:pt x="0" y="10744264"/>
                    <a:pt x="0" y="1069346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0154006" y="0"/>
                  </a:lnTo>
                  <a:cubicBezTo>
                    <a:pt x="10204806" y="0"/>
                    <a:pt x="10246716" y="41910"/>
                    <a:pt x="10246716" y="92710"/>
                  </a:cubicBezTo>
                  <a:lnTo>
                    <a:pt x="10246716" y="10692195"/>
                  </a:lnTo>
                  <a:cubicBezTo>
                    <a:pt x="10247985" y="10744264"/>
                    <a:pt x="10206075" y="10786174"/>
                    <a:pt x="10155275" y="10786174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10311486" cy="10849675"/>
            </a:xfrm>
            <a:custGeom>
              <a:avLst/>
              <a:gdLst/>
              <a:ahLst/>
              <a:cxnLst/>
              <a:rect l="l" t="t" r="r" b="b"/>
              <a:pathLst>
                <a:path w="10311486" h="10849675">
                  <a:moveTo>
                    <a:pt x="10187025" y="59690"/>
                  </a:moveTo>
                  <a:cubicBezTo>
                    <a:pt x="10222585" y="59690"/>
                    <a:pt x="10251796" y="88900"/>
                    <a:pt x="10251796" y="124460"/>
                  </a:cubicBezTo>
                  <a:lnTo>
                    <a:pt x="10251796" y="10725214"/>
                  </a:lnTo>
                  <a:cubicBezTo>
                    <a:pt x="10251796" y="10760775"/>
                    <a:pt x="10222585" y="10789985"/>
                    <a:pt x="10187025" y="10789985"/>
                  </a:cubicBezTo>
                  <a:lnTo>
                    <a:pt x="124460" y="10789985"/>
                  </a:lnTo>
                  <a:cubicBezTo>
                    <a:pt x="88900" y="10789985"/>
                    <a:pt x="59690" y="10760775"/>
                    <a:pt x="59690" y="1072521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187025" y="59690"/>
                  </a:lnTo>
                  <a:moveTo>
                    <a:pt x="1018702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725214"/>
                  </a:lnTo>
                  <a:cubicBezTo>
                    <a:pt x="0" y="10793795"/>
                    <a:pt x="55880" y="10849675"/>
                    <a:pt x="124460" y="10849675"/>
                  </a:cubicBezTo>
                  <a:lnTo>
                    <a:pt x="10187025" y="10849675"/>
                  </a:lnTo>
                  <a:cubicBezTo>
                    <a:pt x="10255606" y="10849675"/>
                    <a:pt x="10311486" y="10793795"/>
                    <a:pt x="10311486" y="10725214"/>
                  </a:cubicBezTo>
                  <a:lnTo>
                    <a:pt x="10311486" y="124460"/>
                  </a:lnTo>
                  <a:cubicBezTo>
                    <a:pt x="10311486" y="55880"/>
                    <a:pt x="10255606" y="0"/>
                    <a:pt x="10187025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038318" y="648977"/>
            <a:ext cx="7787196" cy="785767"/>
            <a:chOff x="0" y="0"/>
            <a:chExt cx="1764332" cy="1780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64332" cy="178030"/>
            </a:xfrm>
            <a:custGeom>
              <a:avLst/>
              <a:gdLst/>
              <a:ahLst/>
              <a:cxnLst/>
              <a:rect l="l" t="t" r="r" b="b"/>
              <a:pathLst>
                <a:path w="1764332" h="178030">
                  <a:moveTo>
                    <a:pt x="19884" y="0"/>
                  </a:moveTo>
                  <a:lnTo>
                    <a:pt x="1744448" y="0"/>
                  </a:lnTo>
                  <a:cubicBezTo>
                    <a:pt x="1755430" y="0"/>
                    <a:pt x="1764332" y="8902"/>
                    <a:pt x="1764332" y="19884"/>
                  </a:cubicBezTo>
                  <a:lnTo>
                    <a:pt x="1764332" y="158146"/>
                  </a:lnTo>
                  <a:cubicBezTo>
                    <a:pt x="1764332" y="169128"/>
                    <a:pt x="1755430" y="178030"/>
                    <a:pt x="1744448" y="178030"/>
                  </a:cubicBezTo>
                  <a:lnTo>
                    <a:pt x="19884" y="178030"/>
                  </a:lnTo>
                  <a:cubicBezTo>
                    <a:pt x="8902" y="178030"/>
                    <a:pt x="0" y="169128"/>
                    <a:pt x="0" y="158146"/>
                  </a:cubicBezTo>
                  <a:lnTo>
                    <a:pt x="0" y="19884"/>
                  </a:lnTo>
                  <a:cubicBezTo>
                    <a:pt x="0" y="8902"/>
                    <a:pt x="8902" y="0"/>
                    <a:pt x="19884" y="0"/>
                  </a:cubicBezTo>
                  <a:close/>
                </a:path>
              </a:pathLst>
            </a:custGeom>
            <a:solidFill>
              <a:srgbClr val="F2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764332" cy="216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308423" y="846874"/>
            <a:ext cx="444538" cy="444538"/>
          </a:xfrm>
          <a:custGeom>
            <a:avLst/>
            <a:gdLst/>
            <a:ahLst/>
            <a:cxnLst/>
            <a:rect l="l" t="t" r="r" b="b"/>
            <a:pathLst>
              <a:path w="444538" h="444538">
                <a:moveTo>
                  <a:pt x="0" y="0"/>
                </a:moveTo>
                <a:lnTo>
                  <a:pt x="444539" y="0"/>
                </a:lnTo>
                <a:lnTo>
                  <a:pt x="444539" y="444538"/>
                </a:lnTo>
                <a:lnTo>
                  <a:pt x="0" y="4445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716825" y="585064"/>
            <a:ext cx="7542475" cy="4248377"/>
          </a:xfrm>
          <a:custGeom>
            <a:avLst/>
            <a:gdLst/>
            <a:ahLst/>
            <a:cxnLst/>
            <a:rect l="l" t="t" r="r" b="b"/>
            <a:pathLst>
              <a:path w="7542475" h="4248377">
                <a:moveTo>
                  <a:pt x="0" y="0"/>
                </a:moveTo>
                <a:lnTo>
                  <a:pt x="7542475" y="0"/>
                </a:lnTo>
                <a:lnTo>
                  <a:pt x="7542475" y="4248377"/>
                </a:lnTo>
                <a:lnTo>
                  <a:pt x="0" y="42483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654078" y="5304742"/>
            <a:ext cx="7667969" cy="4556543"/>
          </a:xfrm>
          <a:custGeom>
            <a:avLst/>
            <a:gdLst/>
            <a:ahLst/>
            <a:cxnLst/>
            <a:rect l="l" t="t" r="r" b="b"/>
            <a:pathLst>
              <a:path w="7667969" h="4556543">
                <a:moveTo>
                  <a:pt x="0" y="0"/>
                </a:moveTo>
                <a:lnTo>
                  <a:pt x="7667969" y="0"/>
                </a:lnTo>
                <a:lnTo>
                  <a:pt x="7667969" y="4556543"/>
                </a:lnTo>
                <a:lnTo>
                  <a:pt x="0" y="45565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812281" y="839477"/>
            <a:ext cx="6330903" cy="568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5012" spc="-100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STL FILE FORMAT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3609341"/>
            <a:ext cx="5044408" cy="79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COMMON FILE FORMAT FOR 3D PRINTING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4909503"/>
            <a:ext cx="7885262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SAVES</a:t>
            </a:r>
          </a:p>
          <a:p>
            <a:pPr marL="1295400" lvl="2" indent="-431800" algn="l">
              <a:lnSpc>
                <a:spcPts val="3000"/>
              </a:lnSpc>
              <a:buFont typeface="Arial"/>
              <a:buChar char="⚬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SHAPES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6214428"/>
            <a:ext cx="7885262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DOES NOT SAVE</a:t>
            </a:r>
          </a:p>
          <a:p>
            <a:pPr marL="1295400" lvl="2" indent="-431800" algn="l">
              <a:lnSpc>
                <a:spcPts val="3000"/>
              </a:lnSpc>
              <a:buFont typeface="Arial"/>
              <a:buChar char="⚬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COLOR</a:t>
            </a:r>
          </a:p>
          <a:p>
            <a:pPr marL="1295400" lvl="2" indent="-431800" algn="l">
              <a:lnSpc>
                <a:spcPts val="3000"/>
              </a:lnSpc>
              <a:buFont typeface="Arial"/>
              <a:buChar char="⚬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TEXTURE</a:t>
            </a:r>
          </a:p>
          <a:p>
            <a:pPr marL="1295400" lvl="2" indent="-431800" algn="l">
              <a:lnSpc>
                <a:spcPts val="3000"/>
              </a:lnSpc>
              <a:buFont typeface="Arial"/>
              <a:buChar char="⚬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METADATA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1928453"/>
            <a:ext cx="5244156" cy="1176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STEREOLITHOGRAPHY: A COMMON METHOD OF 3D PRINTING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3882711" y="-11995742"/>
            <a:ext cx="42822621" cy="34528745"/>
            <a:chOff x="0" y="0"/>
            <a:chExt cx="57096828" cy="46038327"/>
          </a:xfrm>
        </p:grpSpPr>
        <p:sp>
          <p:nvSpPr>
            <p:cNvPr id="4" name="Freeform 4"/>
            <p:cNvSpPr/>
            <p:nvPr/>
          </p:nvSpPr>
          <p:spPr>
            <a:xfrm>
              <a:off x="18510281" y="10660322"/>
              <a:ext cx="24384000" cy="24384000"/>
            </a:xfrm>
            <a:custGeom>
              <a:avLst/>
              <a:gdLst/>
              <a:ahLst/>
              <a:cxnLst/>
              <a:rect l="l" t="t" r="r" b="b"/>
              <a:pathLst>
                <a:path w="24384000" h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2611227" y="5095939"/>
              <a:ext cx="16182109" cy="24384000"/>
            </a:xfrm>
            <a:custGeom>
              <a:avLst/>
              <a:gdLst/>
              <a:ahLst/>
              <a:cxnLst/>
              <a:rect l="l" t="t" r="r" b="b"/>
              <a:pathLst>
                <a:path w="16182109" h="24384000">
                  <a:moveTo>
                    <a:pt x="0" y="0"/>
                  </a:moveTo>
                  <a:lnTo>
                    <a:pt x="16182109" y="0"/>
                  </a:lnTo>
                  <a:lnTo>
                    <a:pt x="16182109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3020458" flipH="1">
              <a:off x="6411061" y="2975388"/>
              <a:ext cx="19965837" cy="26037868"/>
            </a:xfrm>
            <a:custGeom>
              <a:avLst/>
              <a:gdLst/>
              <a:ahLst/>
              <a:cxnLst/>
              <a:rect l="l" t="t" r="r" b="b"/>
              <a:pathLst>
                <a:path w="19965837" h="26037868">
                  <a:moveTo>
                    <a:pt x="19965837" y="0"/>
                  </a:moveTo>
                  <a:lnTo>
                    <a:pt x="0" y="0"/>
                  </a:lnTo>
                  <a:lnTo>
                    <a:pt x="0" y="26037869"/>
                  </a:lnTo>
                  <a:lnTo>
                    <a:pt x="19965837" y="26037869"/>
                  </a:lnTo>
                  <a:lnTo>
                    <a:pt x="19965837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775382">
              <a:off x="34612114" y="19810761"/>
              <a:ext cx="17890874" cy="23331865"/>
            </a:xfrm>
            <a:custGeom>
              <a:avLst/>
              <a:gdLst/>
              <a:ahLst/>
              <a:cxnLst/>
              <a:rect l="l" t="t" r="r" b="b"/>
              <a:pathLst>
                <a:path w="17890874" h="23331865">
                  <a:moveTo>
                    <a:pt x="0" y="0"/>
                  </a:moveTo>
                  <a:lnTo>
                    <a:pt x="17890874" y="0"/>
                  </a:lnTo>
                  <a:lnTo>
                    <a:pt x="17890874" y="23331865"/>
                  </a:lnTo>
                  <a:lnTo>
                    <a:pt x="0" y="233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811464" y="425715"/>
            <a:ext cx="8332536" cy="9435570"/>
            <a:chOff x="0" y="0"/>
            <a:chExt cx="11076227" cy="12542462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1012727" cy="12478962"/>
            </a:xfrm>
            <a:custGeom>
              <a:avLst/>
              <a:gdLst/>
              <a:ahLst/>
              <a:cxnLst/>
              <a:rect l="l" t="t" r="r" b="b"/>
              <a:pathLst>
                <a:path w="11012727" h="12478962">
                  <a:moveTo>
                    <a:pt x="10920016" y="12478962"/>
                  </a:moveTo>
                  <a:lnTo>
                    <a:pt x="92710" y="12478962"/>
                  </a:lnTo>
                  <a:cubicBezTo>
                    <a:pt x="41910" y="12478962"/>
                    <a:pt x="0" y="12437052"/>
                    <a:pt x="0" y="1238625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0918747" y="0"/>
                  </a:lnTo>
                  <a:cubicBezTo>
                    <a:pt x="10969547" y="0"/>
                    <a:pt x="11011457" y="41910"/>
                    <a:pt x="11011457" y="92710"/>
                  </a:cubicBezTo>
                  <a:lnTo>
                    <a:pt x="11011457" y="12384982"/>
                  </a:lnTo>
                  <a:cubicBezTo>
                    <a:pt x="11012727" y="12437052"/>
                    <a:pt x="10970816" y="12478962"/>
                    <a:pt x="10920016" y="12478962"/>
                  </a:cubicBezTo>
                  <a:close/>
                </a:path>
              </a:pathLst>
            </a:custGeom>
            <a:solidFill>
              <a:srgbClr val="A37CD8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1076227" cy="12542462"/>
            </a:xfrm>
            <a:custGeom>
              <a:avLst/>
              <a:gdLst/>
              <a:ahLst/>
              <a:cxnLst/>
              <a:rect l="l" t="t" r="r" b="b"/>
              <a:pathLst>
                <a:path w="11076227" h="12542462">
                  <a:moveTo>
                    <a:pt x="10951766" y="59690"/>
                  </a:moveTo>
                  <a:cubicBezTo>
                    <a:pt x="10987327" y="59690"/>
                    <a:pt x="11016537" y="88900"/>
                    <a:pt x="11016537" y="124460"/>
                  </a:cubicBezTo>
                  <a:lnTo>
                    <a:pt x="11016537" y="12418002"/>
                  </a:lnTo>
                  <a:cubicBezTo>
                    <a:pt x="11016537" y="12453562"/>
                    <a:pt x="10987327" y="12482771"/>
                    <a:pt x="10951766" y="12482771"/>
                  </a:cubicBezTo>
                  <a:lnTo>
                    <a:pt x="124460" y="12482771"/>
                  </a:lnTo>
                  <a:cubicBezTo>
                    <a:pt x="88900" y="12482771"/>
                    <a:pt x="59690" y="12453562"/>
                    <a:pt x="59690" y="1241800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951767" y="59690"/>
                  </a:lnTo>
                  <a:moveTo>
                    <a:pt x="1095176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418002"/>
                  </a:lnTo>
                  <a:cubicBezTo>
                    <a:pt x="0" y="12486582"/>
                    <a:pt x="55880" y="12542462"/>
                    <a:pt x="124460" y="12542462"/>
                  </a:cubicBezTo>
                  <a:lnTo>
                    <a:pt x="10951767" y="12542462"/>
                  </a:lnTo>
                  <a:cubicBezTo>
                    <a:pt x="11020347" y="12542462"/>
                    <a:pt x="11076227" y="12486582"/>
                    <a:pt x="11076227" y="12418002"/>
                  </a:cubicBezTo>
                  <a:lnTo>
                    <a:pt x="11076227" y="124460"/>
                  </a:lnTo>
                  <a:cubicBezTo>
                    <a:pt x="11076227" y="55880"/>
                    <a:pt x="11020347" y="0"/>
                    <a:pt x="10951767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68285" y="1503851"/>
            <a:ext cx="7757229" cy="8162103"/>
            <a:chOff x="0" y="0"/>
            <a:chExt cx="10311486" cy="10849675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10247985" cy="10786174"/>
            </a:xfrm>
            <a:custGeom>
              <a:avLst/>
              <a:gdLst/>
              <a:ahLst/>
              <a:cxnLst/>
              <a:rect l="l" t="t" r="r" b="b"/>
              <a:pathLst>
                <a:path w="10247985" h="10786174">
                  <a:moveTo>
                    <a:pt x="10155275" y="10786174"/>
                  </a:moveTo>
                  <a:lnTo>
                    <a:pt x="92710" y="10786174"/>
                  </a:lnTo>
                  <a:cubicBezTo>
                    <a:pt x="41910" y="10786174"/>
                    <a:pt x="0" y="10744264"/>
                    <a:pt x="0" y="1069346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0154006" y="0"/>
                  </a:lnTo>
                  <a:cubicBezTo>
                    <a:pt x="10204806" y="0"/>
                    <a:pt x="10246716" y="41910"/>
                    <a:pt x="10246716" y="92710"/>
                  </a:cubicBezTo>
                  <a:lnTo>
                    <a:pt x="10246716" y="10692195"/>
                  </a:lnTo>
                  <a:cubicBezTo>
                    <a:pt x="10247985" y="10744264"/>
                    <a:pt x="10206075" y="10786174"/>
                    <a:pt x="10155275" y="10786174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10311486" cy="10849675"/>
            </a:xfrm>
            <a:custGeom>
              <a:avLst/>
              <a:gdLst/>
              <a:ahLst/>
              <a:cxnLst/>
              <a:rect l="l" t="t" r="r" b="b"/>
              <a:pathLst>
                <a:path w="10311486" h="10849675">
                  <a:moveTo>
                    <a:pt x="10187025" y="59690"/>
                  </a:moveTo>
                  <a:cubicBezTo>
                    <a:pt x="10222585" y="59690"/>
                    <a:pt x="10251796" y="88900"/>
                    <a:pt x="10251796" y="124460"/>
                  </a:cubicBezTo>
                  <a:lnTo>
                    <a:pt x="10251796" y="10725214"/>
                  </a:lnTo>
                  <a:cubicBezTo>
                    <a:pt x="10251796" y="10760775"/>
                    <a:pt x="10222585" y="10789985"/>
                    <a:pt x="10187025" y="10789985"/>
                  </a:cubicBezTo>
                  <a:lnTo>
                    <a:pt x="124460" y="10789985"/>
                  </a:lnTo>
                  <a:cubicBezTo>
                    <a:pt x="88900" y="10789985"/>
                    <a:pt x="59690" y="10760775"/>
                    <a:pt x="59690" y="1072521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187025" y="59690"/>
                  </a:lnTo>
                  <a:moveTo>
                    <a:pt x="1018702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725214"/>
                  </a:lnTo>
                  <a:cubicBezTo>
                    <a:pt x="0" y="10793795"/>
                    <a:pt x="55880" y="10849675"/>
                    <a:pt x="124460" y="10849675"/>
                  </a:cubicBezTo>
                  <a:lnTo>
                    <a:pt x="10187025" y="10849675"/>
                  </a:lnTo>
                  <a:cubicBezTo>
                    <a:pt x="10255606" y="10849675"/>
                    <a:pt x="10311486" y="10793795"/>
                    <a:pt x="10311486" y="10725214"/>
                  </a:cubicBezTo>
                  <a:lnTo>
                    <a:pt x="10311486" y="124460"/>
                  </a:lnTo>
                  <a:cubicBezTo>
                    <a:pt x="10311486" y="55880"/>
                    <a:pt x="10255606" y="0"/>
                    <a:pt x="10187025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038318" y="648977"/>
            <a:ext cx="7787196" cy="785767"/>
            <a:chOff x="0" y="0"/>
            <a:chExt cx="1764332" cy="1780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64332" cy="178030"/>
            </a:xfrm>
            <a:custGeom>
              <a:avLst/>
              <a:gdLst/>
              <a:ahLst/>
              <a:cxnLst/>
              <a:rect l="l" t="t" r="r" b="b"/>
              <a:pathLst>
                <a:path w="1764332" h="178030">
                  <a:moveTo>
                    <a:pt x="19884" y="0"/>
                  </a:moveTo>
                  <a:lnTo>
                    <a:pt x="1744448" y="0"/>
                  </a:lnTo>
                  <a:cubicBezTo>
                    <a:pt x="1755430" y="0"/>
                    <a:pt x="1764332" y="8902"/>
                    <a:pt x="1764332" y="19884"/>
                  </a:cubicBezTo>
                  <a:lnTo>
                    <a:pt x="1764332" y="158146"/>
                  </a:lnTo>
                  <a:cubicBezTo>
                    <a:pt x="1764332" y="169128"/>
                    <a:pt x="1755430" y="178030"/>
                    <a:pt x="1744448" y="178030"/>
                  </a:cubicBezTo>
                  <a:lnTo>
                    <a:pt x="19884" y="178030"/>
                  </a:lnTo>
                  <a:cubicBezTo>
                    <a:pt x="8902" y="178030"/>
                    <a:pt x="0" y="169128"/>
                    <a:pt x="0" y="158146"/>
                  </a:cubicBezTo>
                  <a:lnTo>
                    <a:pt x="0" y="19884"/>
                  </a:lnTo>
                  <a:cubicBezTo>
                    <a:pt x="0" y="8902"/>
                    <a:pt x="8902" y="0"/>
                    <a:pt x="19884" y="0"/>
                  </a:cubicBezTo>
                  <a:close/>
                </a:path>
              </a:pathLst>
            </a:custGeom>
            <a:solidFill>
              <a:srgbClr val="F2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764332" cy="216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308423" y="846874"/>
            <a:ext cx="444538" cy="444538"/>
          </a:xfrm>
          <a:custGeom>
            <a:avLst/>
            <a:gdLst/>
            <a:ahLst/>
            <a:cxnLst/>
            <a:rect l="l" t="t" r="r" b="b"/>
            <a:pathLst>
              <a:path w="444538" h="444538">
                <a:moveTo>
                  <a:pt x="0" y="0"/>
                </a:moveTo>
                <a:lnTo>
                  <a:pt x="444539" y="0"/>
                </a:lnTo>
                <a:lnTo>
                  <a:pt x="444539" y="444538"/>
                </a:lnTo>
                <a:lnTo>
                  <a:pt x="0" y="4445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754169" y="5979086"/>
            <a:ext cx="7649986" cy="3686868"/>
          </a:xfrm>
          <a:custGeom>
            <a:avLst/>
            <a:gdLst/>
            <a:ahLst/>
            <a:cxnLst/>
            <a:rect l="l" t="t" r="r" b="b"/>
            <a:pathLst>
              <a:path w="7649986" h="3686868">
                <a:moveTo>
                  <a:pt x="0" y="0"/>
                </a:moveTo>
                <a:lnTo>
                  <a:pt x="7649986" y="0"/>
                </a:lnTo>
                <a:lnTo>
                  <a:pt x="7649986" y="3686868"/>
                </a:lnTo>
                <a:lnTo>
                  <a:pt x="0" y="368686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754169" y="702156"/>
            <a:ext cx="7649986" cy="4877861"/>
          </a:xfrm>
          <a:custGeom>
            <a:avLst/>
            <a:gdLst/>
            <a:ahLst/>
            <a:cxnLst/>
            <a:rect l="l" t="t" r="r" b="b"/>
            <a:pathLst>
              <a:path w="7649986" h="4877861">
                <a:moveTo>
                  <a:pt x="0" y="0"/>
                </a:moveTo>
                <a:lnTo>
                  <a:pt x="7649986" y="0"/>
                </a:lnTo>
                <a:lnTo>
                  <a:pt x="7649986" y="4877861"/>
                </a:lnTo>
                <a:lnTo>
                  <a:pt x="0" y="48778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6784" r="-6572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812281" y="839477"/>
            <a:ext cx="6330903" cy="568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5012" spc="-100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SLICER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87360" y="3607801"/>
            <a:ext cx="6855929" cy="794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CREATES 2D LAYERS (SLICES) FROM 3D MODEL FILES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87360" y="5030445"/>
            <a:ext cx="5999361" cy="117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CONTROLS THE PATH, SPEED, AND TEMPERATURE OF THE PRINT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87360" y="6651123"/>
            <a:ext cx="5711437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CAN ADD STRUCTURAL ADJUSTMENTS:</a:t>
            </a:r>
          </a:p>
          <a:p>
            <a:pPr marL="1295400" lvl="2" indent="-431800" algn="l">
              <a:lnSpc>
                <a:spcPts val="3000"/>
              </a:lnSpc>
              <a:buFont typeface="Arial"/>
              <a:buChar char="⚬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INFILL</a:t>
            </a:r>
          </a:p>
          <a:p>
            <a:pPr marL="1295400" lvl="2" indent="-431800" algn="l">
              <a:lnSpc>
                <a:spcPts val="3000"/>
              </a:lnSpc>
              <a:buFont typeface="Arial"/>
              <a:buChar char="⚬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SUPPORTS</a:t>
            </a:r>
          </a:p>
          <a:p>
            <a:pPr marL="1295400" lvl="2" indent="-431800" algn="l">
              <a:lnSpc>
                <a:spcPts val="3000"/>
              </a:lnSpc>
              <a:buFont typeface="Arial"/>
              <a:buChar char="⚬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BASE LAYERS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68285" y="1984771"/>
            <a:ext cx="6612491" cy="117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SOFTWARE THAT CONVERTS 3D MODELS INTO   PRINTING INSTRUCTIONS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3882711" y="-11995742"/>
            <a:ext cx="42822621" cy="34528745"/>
            <a:chOff x="0" y="0"/>
            <a:chExt cx="57096828" cy="46038327"/>
          </a:xfrm>
        </p:grpSpPr>
        <p:sp>
          <p:nvSpPr>
            <p:cNvPr id="4" name="Freeform 4"/>
            <p:cNvSpPr/>
            <p:nvPr/>
          </p:nvSpPr>
          <p:spPr>
            <a:xfrm>
              <a:off x="18510281" y="10660322"/>
              <a:ext cx="24384000" cy="24384000"/>
            </a:xfrm>
            <a:custGeom>
              <a:avLst/>
              <a:gdLst/>
              <a:ahLst/>
              <a:cxnLst/>
              <a:rect l="l" t="t" r="r" b="b"/>
              <a:pathLst>
                <a:path w="24384000" h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2611227" y="5095939"/>
              <a:ext cx="16182109" cy="24384000"/>
            </a:xfrm>
            <a:custGeom>
              <a:avLst/>
              <a:gdLst/>
              <a:ahLst/>
              <a:cxnLst/>
              <a:rect l="l" t="t" r="r" b="b"/>
              <a:pathLst>
                <a:path w="16182109" h="24384000">
                  <a:moveTo>
                    <a:pt x="0" y="0"/>
                  </a:moveTo>
                  <a:lnTo>
                    <a:pt x="16182109" y="0"/>
                  </a:lnTo>
                  <a:lnTo>
                    <a:pt x="16182109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3020458" flipH="1">
              <a:off x="6411061" y="2975388"/>
              <a:ext cx="19965837" cy="26037868"/>
            </a:xfrm>
            <a:custGeom>
              <a:avLst/>
              <a:gdLst/>
              <a:ahLst/>
              <a:cxnLst/>
              <a:rect l="l" t="t" r="r" b="b"/>
              <a:pathLst>
                <a:path w="19965837" h="26037868">
                  <a:moveTo>
                    <a:pt x="19965837" y="0"/>
                  </a:moveTo>
                  <a:lnTo>
                    <a:pt x="0" y="0"/>
                  </a:lnTo>
                  <a:lnTo>
                    <a:pt x="0" y="26037869"/>
                  </a:lnTo>
                  <a:lnTo>
                    <a:pt x="19965837" y="26037869"/>
                  </a:lnTo>
                  <a:lnTo>
                    <a:pt x="19965837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775382">
              <a:off x="34612114" y="19810761"/>
              <a:ext cx="17890874" cy="23331865"/>
            </a:xfrm>
            <a:custGeom>
              <a:avLst/>
              <a:gdLst/>
              <a:ahLst/>
              <a:cxnLst/>
              <a:rect l="l" t="t" r="r" b="b"/>
              <a:pathLst>
                <a:path w="17890874" h="23331865">
                  <a:moveTo>
                    <a:pt x="0" y="0"/>
                  </a:moveTo>
                  <a:lnTo>
                    <a:pt x="17890874" y="0"/>
                  </a:lnTo>
                  <a:lnTo>
                    <a:pt x="17890874" y="23331865"/>
                  </a:lnTo>
                  <a:lnTo>
                    <a:pt x="0" y="233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2657385" y="425715"/>
            <a:ext cx="12973231" cy="9435570"/>
            <a:chOff x="0" y="0"/>
            <a:chExt cx="17244983" cy="12542462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7181483" cy="12478962"/>
            </a:xfrm>
            <a:custGeom>
              <a:avLst/>
              <a:gdLst/>
              <a:ahLst/>
              <a:cxnLst/>
              <a:rect l="l" t="t" r="r" b="b"/>
              <a:pathLst>
                <a:path w="17181483" h="12478962">
                  <a:moveTo>
                    <a:pt x="17088772" y="12478962"/>
                  </a:moveTo>
                  <a:lnTo>
                    <a:pt x="92710" y="12478962"/>
                  </a:lnTo>
                  <a:cubicBezTo>
                    <a:pt x="41910" y="12478962"/>
                    <a:pt x="0" y="12437052"/>
                    <a:pt x="0" y="1238625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7087503" y="0"/>
                  </a:lnTo>
                  <a:cubicBezTo>
                    <a:pt x="17138303" y="0"/>
                    <a:pt x="17180213" y="41910"/>
                    <a:pt x="17180213" y="92710"/>
                  </a:cubicBezTo>
                  <a:lnTo>
                    <a:pt x="17180213" y="12384982"/>
                  </a:lnTo>
                  <a:cubicBezTo>
                    <a:pt x="17181483" y="12437052"/>
                    <a:pt x="17139572" y="12478962"/>
                    <a:pt x="17088772" y="12478962"/>
                  </a:cubicBezTo>
                  <a:close/>
                </a:path>
              </a:pathLst>
            </a:custGeom>
            <a:solidFill>
              <a:srgbClr val="A37CD8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7244983" cy="12542462"/>
            </a:xfrm>
            <a:custGeom>
              <a:avLst/>
              <a:gdLst/>
              <a:ahLst/>
              <a:cxnLst/>
              <a:rect l="l" t="t" r="r" b="b"/>
              <a:pathLst>
                <a:path w="17244983" h="12542462">
                  <a:moveTo>
                    <a:pt x="17120522" y="59690"/>
                  </a:moveTo>
                  <a:cubicBezTo>
                    <a:pt x="17156083" y="59690"/>
                    <a:pt x="17185294" y="88900"/>
                    <a:pt x="17185294" y="124460"/>
                  </a:cubicBezTo>
                  <a:lnTo>
                    <a:pt x="17185294" y="12418002"/>
                  </a:lnTo>
                  <a:cubicBezTo>
                    <a:pt x="17185294" y="12453562"/>
                    <a:pt x="17156083" y="12482771"/>
                    <a:pt x="17120522" y="12482771"/>
                  </a:cubicBezTo>
                  <a:lnTo>
                    <a:pt x="124460" y="12482771"/>
                  </a:lnTo>
                  <a:cubicBezTo>
                    <a:pt x="88900" y="12482771"/>
                    <a:pt x="59690" y="12453562"/>
                    <a:pt x="59690" y="1241800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7120522" y="59690"/>
                  </a:lnTo>
                  <a:moveTo>
                    <a:pt x="171205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418002"/>
                  </a:lnTo>
                  <a:cubicBezTo>
                    <a:pt x="0" y="12486582"/>
                    <a:pt x="55880" y="12542462"/>
                    <a:pt x="124460" y="12542462"/>
                  </a:cubicBezTo>
                  <a:lnTo>
                    <a:pt x="17120522" y="12542462"/>
                  </a:lnTo>
                  <a:cubicBezTo>
                    <a:pt x="17189103" y="12542462"/>
                    <a:pt x="17244983" y="12486582"/>
                    <a:pt x="17244983" y="12418002"/>
                  </a:cubicBezTo>
                  <a:lnTo>
                    <a:pt x="17244983" y="124460"/>
                  </a:lnTo>
                  <a:cubicBezTo>
                    <a:pt x="17244983" y="55880"/>
                    <a:pt x="17189103" y="0"/>
                    <a:pt x="17120522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2914205" y="1503851"/>
            <a:ext cx="12458985" cy="8162103"/>
            <a:chOff x="0" y="0"/>
            <a:chExt cx="16561410" cy="10849675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16497909" cy="10786174"/>
            </a:xfrm>
            <a:custGeom>
              <a:avLst/>
              <a:gdLst/>
              <a:ahLst/>
              <a:cxnLst/>
              <a:rect l="l" t="t" r="r" b="b"/>
              <a:pathLst>
                <a:path w="16497909" h="10786174">
                  <a:moveTo>
                    <a:pt x="16405200" y="10786174"/>
                  </a:moveTo>
                  <a:lnTo>
                    <a:pt x="92710" y="10786174"/>
                  </a:lnTo>
                  <a:cubicBezTo>
                    <a:pt x="41910" y="10786174"/>
                    <a:pt x="0" y="10744264"/>
                    <a:pt x="0" y="1069346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6403931" y="0"/>
                  </a:lnTo>
                  <a:cubicBezTo>
                    <a:pt x="16454731" y="0"/>
                    <a:pt x="16496640" y="41910"/>
                    <a:pt x="16496640" y="92710"/>
                  </a:cubicBezTo>
                  <a:lnTo>
                    <a:pt x="16496640" y="10692195"/>
                  </a:lnTo>
                  <a:cubicBezTo>
                    <a:pt x="16497909" y="10744264"/>
                    <a:pt x="16456000" y="10786174"/>
                    <a:pt x="16405200" y="10786174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16561409" cy="10849675"/>
            </a:xfrm>
            <a:custGeom>
              <a:avLst/>
              <a:gdLst/>
              <a:ahLst/>
              <a:cxnLst/>
              <a:rect l="l" t="t" r="r" b="b"/>
              <a:pathLst>
                <a:path w="16561409" h="10849675">
                  <a:moveTo>
                    <a:pt x="16436950" y="59690"/>
                  </a:moveTo>
                  <a:cubicBezTo>
                    <a:pt x="16472509" y="59690"/>
                    <a:pt x="16501720" y="88900"/>
                    <a:pt x="16501720" y="124460"/>
                  </a:cubicBezTo>
                  <a:lnTo>
                    <a:pt x="16501720" y="10725214"/>
                  </a:lnTo>
                  <a:cubicBezTo>
                    <a:pt x="16501720" y="10760775"/>
                    <a:pt x="16472509" y="10789985"/>
                    <a:pt x="16436950" y="10789985"/>
                  </a:cubicBezTo>
                  <a:lnTo>
                    <a:pt x="124460" y="10789985"/>
                  </a:lnTo>
                  <a:cubicBezTo>
                    <a:pt x="88900" y="10789985"/>
                    <a:pt x="59690" y="10760775"/>
                    <a:pt x="59690" y="1072521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6436950" y="59690"/>
                  </a:lnTo>
                  <a:moveTo>
                    <a:pt x="1643695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725214"/>
                  </a:lnTo>
                  <a:cubicBezTo>
                    <a:pt x="0" y="10793795"/>
                    <a:pt x="55880" y="10849675"/>
                    <a:pt x="124460" y="10849675"/>
                  </a:cubicBezTo>
                  <a:lnTo>
                    <a:pt x="16436950" y="10849675"/>
                  </a:lnTo>
                  <a:cubicBezTo>
                    <a:pt x="16505531" y="10849675"/>
                    <a:pt x="16561409" y="10793795"/>
                    <a:pt x="16561409" y="10725214"/>
                  </a:cubicBezTo>
                  <a:lnTo>
                    <a:pt x="16561409" y="124460"/>
                  </a:lnTo>
                  <a:cubicBezTo>
                    <a:pt x="16561409" y="55880"/>
                    <a:pt x="16505531" y="0"/>
                    <a:pt x="16436950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2884238" y="648977"/>
            <a:ext cx="12488952" cy="785767"/>
            <a:chOff x="0" y="0"/>
            <a:chExt cx="2829601" cy="1780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29601" cy="178030"/>
            </a:xfrm>
            <a:custGeom>
              <a:avLst/>
              <a:gdLst/>
              <a:ahLst/>
              <a:cxnLst/>
              <a:rect l="l" t="t" r="r" b="b"/>
              <a:pathLst>
                <a:path w="2829601" h="178030">
                  <a:moveTo>
                    <a:pt x="12398" y="0"/>
                  </a:moveTo>
                  <a:lnTo>
                    <a:pt x="2817203" y="0"/>
                  </a:lnTo>
                  <a:cubicBezTo>
                    <a:pt x="2820491" y="0"/>
                    <a:pt x="2823645" y="1306"/>
                    <a:pt x="2825970" y="3631"/>
                  </a:cubicBezTo>
                  <a:cubicBezTo>
                    <a:pt x="2828295" y="5956"/>
                    <a:pt x="2829601" y="9110"/>
                    <a:pt x="2829601" y="12398"/>
                  </a:cubicBezTo>
                  <a:lnTo>
                    <a:pt x="2829601" y="165632"/>
                  </a:lnTo>
                  <a:cubicBezTo>
                    <a:pt x="2829601" y="172479"/>
                    <a:pt x="2824050" y="178030"/>
                    <a:pt x="2817203" y="178030"/>
                  </a:cubicBezTo>
                  <a:lnTo>
                    <a:pt x="12398" y="178030"/>
                  </a:lnTo>
                  <a:cubicBezTo>
                    <a:pt x="5551" y="178030"/>
                    <a:pt x="0" y="172479"/>
                    <a:pt x="0" y="165632"/>
                  </a:cubicBezTo>
                  <a:lnTo>
                    <a:pt x="0" y="12398"/>
                  </a:lnTo>
                  <a:cubicBezTo>
                    <a:pt x="0" y="5551"/>
                    <a:pt x="5551" y="0"/>
                    <a:pt x="12398" y="0"/>
                  </a:cubicBezTo>
                  <a:close/>
                </a:path>
              </a:pathLst>
            </a:custGeom>
            <a:solidFill>
              <a:srgbClr val="F2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829601" cy="216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3154344" y="846874"/>
            <a:ext cx="444538" cy="444538"/>
          </a:xfrm>
          <a:custGeom>
            <a:avLst/>
            <a:gdLst/>
            <a:ahLst/>
            <a:cxnLst/>
            <a:rect l="l" t="t" r="r" b="b"/>
            <a:pathLst>
              <a:path w="444538" h="444538">
                <a:moveTo>
                  <a:pt x="0" y="0"/>
                </a:moveTo>
                <a:lnTo>
                  <a:pt x="444539" y="0"/>
                </a:lnTo>
                <a:lnTo>
                  <a:pt x="444539" y="444538"/>
                </a:lnTo>
                <a:lnTo>
                  <a:pt x="0" y="4445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658201" y="839477"/>
            <a:ext cx="11714989" cy="568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5012" spc="-100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Things to Keep in Mind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028893" y="1753906"/>
            <a:ext cx="12199643" cy="679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6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A flat bottom is needed to ensure the object sticks to the print bed. Spheres and round bottomed objects wont stick to the print bed.</a:t>
            </a:r>
          </a:p>
          <a:p>
            <a:pPr marL="647700" lvl="1" indent="-323850" algn="l">
              <a:lnSpc>
                <a:spcPts val="6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Gravity affects the printing process, so overhands or long unsupported bridges will cause a print to fail.</a:t>
            </a:r>
          </a:p>
          <a:p>
            <a:pPr marL="647700" lvl="1" indent="-323850" algn="l">
              <a:lnSpc>
                <a:spcPts val="6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Size matters! An object that is too small won’t print well, and an object that is too big may not fit on the print bed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449" t="1196" r="25321"/>
          <a:stretch>
            <a:fillRect/>
          </a:stretch>
        </p:blipFill>
        <p:spPr>
          <a:xfrm>
            <a:off x="2996611" y="1187404"/>
            <a:ext cx="6499986" cy="487499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15444" y="2433066"/>
            <a:ext cx="7989216" cy="6825234"/>
            <a:chOff x="0" y="0"/>
            <a:chExt cx="10652288" cy="910031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652288" cy="9100311"/>
              <a:chOff x="0" y="0"/>
              <a:chExt cx="13852445" cy="1183422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31750" y="31750"/>
                <a:ext cx="13788944" cy="11770724"/>
              </a:xfrm>
              <a:custGeom>
                <a:avLst/>
                <a:gdLst/>
                <a:ahLst/>
                <a:cxnLst/>
                <a:rect l="l" t="t" r="r" b="b"/>
                <a:pathLst>
                  <a:path w="13788944" h="11770724">
                    <a:moveTo>
                      <a:pt x="13696235" y="11770724"/>
                    </a:moveTo>
                    <a:lnTo>
                      <a:pt x="92710" y="11770724"/>
                    </a:lnTo>
                    <a:cubicBezTo>
                      <a:pt x="41910" y="11770724"/>
                      <a:pt x="0" y="11728814"/>
                      <a:pt x="0" y="1167801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694964" y="0"/>
                    </a:lnTo>
                    <a:cubicBezTo>
                      <a:pt x="13745764" y="0"/>
                      <a:pt x="13787675" y="41910"/>
                      <a:pt x="13787675" y="92710"/>
                    </a:cubicBezTo>
                    <a:lnTo>
                      <a:pt x="13787675" y="11676745"/>
                    </a:lnTo>
                    <a:cubicBezTo>
                      <a:pt x="13788944" y="11728814"/>
                      <a:pt x="13747035" y="11770724"/>
                      <a:pt x="13696235" y="11770724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0"/>
                <a:ext cx="13852444" cy="11834225"/>
              </a:xfrm>
              <a:custGeom>
                <a:avLst/>
                <a:gdLst/>
                <a:ahLst/>
                <a:cxnLst/>
                <a:rect l="l" t="t" r="r" b="b"/>
                <a:pathLst>
                  <a:path w="13852444" h="11834225">
                    <a:moveTo>
                      <a:pt x="13727985" y="59690"/>
                    </a:moveTo>
                    <a:cubicBezTo>
                      <a:pt x="13763544" y="59690"/>
                      <a:pt x="13792755" y="88900"/>
                      <a:pt x="13792755" y="124460"/>
                    </a:cubicBezTo>
                    <a:lnTo>
                      <a:pt x="13792755" y="11709764"/>
                    </a:lnTo>
                    <a:cubicBezTo>
                      <a:pt x="13792755" y="11745325"/>
                      <a:pt x="13763544" y="11774535"/>
                      <a:pt x="13727985" y="11774535"/>
                    </a:cubicBezTo>
                    <a:lnTo>
                      <a:pt x="124460" y="11774535"/>
                    </a:lnTo>
                    <a:cubicBezTo>
                      <a:pt x="88900" y="11774535"/>
                      <a:pt x="59690" y="11745325"/>
                      <a:pt x="59690" y="1170976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727985" y="59690"/>
                    </a:lnTo>
                    <a:moveTo>
                      <a:pt x="1372798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1709764"/>
                    </a:lnTo>
                    <a:cubicBezTo>
                      <a:pt x="0" y="11778345"/>
                      <a:pt x="55880" y="11834225"/>
                      <a:pt x="124460" y="11834225"/>
                    </a:cubicBezTo>
                    <a:lnTo>
                      <a:pt x="13727985" y="11834225"/>
                    </a:lnTo>
                    <a:cubicBezTo>
                      <a:pt x="13796564" y="11834225"/>
                      <a:pt x="13852444" y="11778345"/>
                      <a:pt x="13852444" y="11709764"/>
                    </a:cubicBezTo>
                    <a:lnTo>
                      <a:pt x="13852444" y="124460"/>
                    </a:lnTo>
                    <a:cubicBezTo>
                      <a:pt x="13852444" y="55880"/>
                      <a:pt x="13796564" y="0"/>
                      <a:pt x="13727985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399754" y="361079"/>
              <a:ext cx="518014" cy="518014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CEE8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177039" y="361079"/>
              <a:ext cx="518014" cy="518014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7BCFD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959213" y="361079"/>
              <a:ext cx="518014" cy="518014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7B0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1" name="Freeform 21"/>
          <p:cNvSpPr/>
          <p:nvPr/>
        </p:nvSpPr>
        <p:spPr>
          <a:xfrm>
            <a:off x="915444" y="3435665"/>
            <a:ext cx="7989216" cy="5822635"/>
          </a:xfrm>
          <a:custGeom>
            <a:avLst/>
            <a:gdLst/>
            <a:ahLst/>
            <a:cxnLst/>
            <a:rect l="l" t="t" r="r" b="b"/>
            <a:pathLst>
              <a:path w="7989216" h="5822635">
                <a:moveTo>
                  <a:pt x="0" y="0"/>
                </a:moveTo>
                <a:lnTo>
                  <a:pt x="7989216" y="0"/>
                </a:lnTo>
                <a:lnTo>
                  <a:pt x="7989216" y="5822635"/>
                </a:lnTo>
                <a:lnTo>
                  <a:pt x="0" y="582263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855" b="-1855"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9383340" y="2433066"/>
            <a:ext cx="7989216" cy="6825234"/>
            <a:chOff x="0" y="0"/>
            <a:chExt cx="10652288" cy="9100311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0652288" cy="9100311"/>
              <a:chOff x="0" y="0"/>
              <a:chExt cx="13852445" cy="1183422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31750" y="31750"/>
                <a:ext cx="13788944" cy="11770724"/>
              </a:xfrm>
              <a:custGeom>
                <a:avLst/>
                <a:gdLst/>
                <a:ahLst/>
                <a:cxnLst/>
                <a:rect l="l" t="t" r="r" b="b"/>
                <a:pathLst>
                  <a:path w="13788944" h="11770724">
                    <a:moveTo>
                      <a:pt x="13696235" y="11770724"/>
                    </a:moveTo>
                    <a:lnTo>
                      <a:pt x="92710" y="11770724"/>
                    </a:lnTo>
                    <a:cubicBezTo>
                      <a:pt x="41910" y="11770724"/>
                      <a:pt x="0" y="11728814"/>
                      <a:pt x="0" y="1167801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694964" y="0"/>
                    </a:lnTo>
                    <a:cubicBezTo>
                      <a:pt x="13745764" y="0"/>
                      <a:pt x="13787675" y="41910"/>
                      <a:pt x="13787675" y="92710"/>
                    </a:cubicBezTo>
                    <a:lnTo>
                      <a:pt x="13787675" y="11676745"/>
                    </a:lnTo>
                    <a:cubicBezTo>
                      <a:pt x="13788944" y="11728814"/>
                      <a:pt x="13747035" y="11770724"/>
                      <a:pt x="13696235" y="11770724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0" y="0"/>
                <a:ext cx="13852444" cy="11834225"/>
              </a:xfrm>
              <a:custGeom>
                <a:avLst/>
                <a:gdLst/>
                <a:ahLst/>
                <a:cxnLst/>
                <a:rect l="l" t="t" r="r" b="b"/>
                <a:pathLst>
                  <a:path w="13852444" h="11834225">
                    <a:moveTo>
                      <a:pt x="13727985" y="59690"/>
                    </a:moveTo>
                    <a:cubicBezTo>
                      <a:pt x="13763544" y="59690"/>
                      <a:pt x="13792755" y="88900"/>
                      <a:pt x="13792755" y="124460"/>
                    </a:cubicBezTo>
                    <a:lnTo>
                      <a:pt x="13792755" y="11709764"/>
                    </a:lnTo>
                    <a:cubicBezTo>
                      <a:pt x="13792755" y="11745325"/>
                      <a:pt x="13763544" y="11774535"/>
                      <a:pt x="13727985" y="11774535"/>
                    </a:cubicBezTo>
                    <a:lnTo>
                      <a:pt x="124460" y="11774535"/>
                    </a:lnTo>
                    <a:cubicBezTo>
                      <a:pt x="88900" y="11774535"/>
                      <a:pt x="59690" y="11745325"/>
                      <a:pt x="59690" y="1170976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727985" y="59690"/>
                    </a:lnTo>
                    <a:moveTo>
                      <a:pt x="1372798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1709764"/>
                    </a:lnTo>
                    <a:cubicBezTo>
                      <a:pt x="0" y="11778345"/>
                      <a:pt x="55880" y="11834225"/>
                      <a:pt x="124460" y="11834225"/>
                    </a:cubicBezTo>
                    <a:lnTo>
                      <a:pt x="13727985" y="11834225"/>
                    </a:lnTo>
                    <a:cubicBezTo>
                      <a:pt x="13796564" y="11834225"/>
                      <a:pt x="13852444" y="11778345"/>
                      <a:pt x="13852444" y="11709764"/>
                    </a:cubicBezTo>
                    <a:lnTo>
                      <a:pt x="13852444" y="124460"/>
                    </a:lnTo>
                    <a:cubicBezTo>
                      <a:pt x="13852444" y="55880"/>
                      <a:pt x="13796564" y="0"/>
                      <a:pt x="13727985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399754" y="361079"/>
              <a:ext cx="518014" cy="518014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CEE8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177039" y="361079"/>
              <a:ext cx="518014" cy="518014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7BCFD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959213" y="361079"/>
              <a:ext cx="518014" cy="518014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7B0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5" name="Freeform 35"/>
          <p:cNvSpPr/>
          <p:nvPr/>
        </p:nvSpPr>
        <p:spPr>
          <a:xfrm>
            <a:off x="9383340" y="3435665"/>
            <a:ext cx="7989216" cy="5822635"/>
          </a:xfrm>
          <a:custGeom>
            <a:avLst/>
            <a:gdLst/>
            <a:ahLst/>
            <a:cxnLst/>
            <a:rect l="l" t="t" r="r" b="b"/>
            <a:pathLst>
              <a:path w="7989216" h="5822635">
                <a:moveTo>
                  <a:pt x="0" y="0"/>
                </a:moveTo>
                <a:lnTo>
                  <a:pt x="7989216" y="0"/>
                </a:lnTo>
                <a:lnTo>
                  <a:pt x="7989216" y="5822635"/>
                </a:lnTo>
                <a:lnTo>
                  <a:pt x="0" y="582263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587" b="-1587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449" t="1196" r="25321"/>
          <a:stretch>
            <a:fillRect/>
          </a:stretch>
        </p:blipFill>
        <p:spPr>
          <a:xfrm>
            <a:off x="2996611" y="1187404"/>
            <a:ext cx="6499986" cy="487499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15444" y="2433066"/>
            <a:ext cx="7989216" cy="6825234"/>
            <a:chOff x="0" y="0"/>
            <a:chExt cx="10652288" cy="910031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652288" cy="9100311"/>
              <a:chOff x="0" y="0"/>
              <a:chExt cx="13852445" cy="1183422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31750" y="31750"/>
                <a:ext cx="13788944" cy="11770724"/>
              </a:xfrm>
              <a:custGeom>
                <a:avLst/>
                <a:gdLst/>
                <a:ahLst/>
                <a:cxnLst/>
                <a:rect l="l" t="t" r="r" b="b"/>
                <a:pathLst>
                  <a:path w="13788944" h="11770724">
                    <a:moveTo>
                      <a:pt x="13696235" y="11770724"/>
                    </a:moveTo>
                    <a:lnTo>
                      <a:pt x="92710" y="11770724"/>
                    </a:lnTo>
                    <a:cubicBezTo>
                      <a:pt x="41910" y="11770724"/>
                      <a:pt x="0" y="11728814"/>
                      <a:pt x="0" y="1167801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694964" y="0"/>
                    </a:lnTo>
                    <a:cubicBezTo>
                      <a:pt x="13745764" y="0"/>
                      <a:pt x="13787675" y="41910"/>
                      <a:pt x="13787675" y="92710"/>
                    </a:cubicBezTo>
                    <a:lnTo>
                      <a:pt x="13787675" y="11676745"/>
                    </a:lnTo>
                    <a:cubicBezTo>
                      <a:pt x="13788944" y="11728814"/>
                      <a:pt x="13747035" y="11770724"/>
                      <a:pt x="13696235" y="11770724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0"/>
                <a:ext cx="13852444" cy="11834225"/>
              </a:xfrm>
              <a:custGeom>
                <a:avLst/>
                <a:gdLst/>
                <a:ahLst/>
                <a:cxnLst/>
                <a:rect l="l" t="t" r="r" b="b"/>
                <a:pathLst>
                  <a:path w="13852444" h="11834225">
                    <a:moveTo>
                      <a:pt x="13727985" y="59690"/>
                    </a:moveTo>
                    <a:cubicBezTo>
                      <a:pt x="13763544" y="59690"/>
                      <a:pt x="13792755" y="88900"/>
                      <a:pt x="13792755" y="124460"/>
                    </a:cubicBezTo>
                    <a:lnTo>
                      <a:pt x="13792755" y="11709764"/>
                    </a:lnTo>
                    <a:cubicBezTo>
                      <a:pt x="13792755" y="11745325"/>
                      <a:pt x="13763544" y="11774535"/>
                      <a:pt x="13727985" y="11774535"/>
                    </a:cubicBezTo>
                    <a:lnTo>
                      <a:pt x="124460" y="11774535"/>
                    </a:lnTo>
                    <a:cubicBezTo>
                      <a:pt x="88900" y="11774535"/>
                      <a:pt x="59690" y="11745325"/>
                      <a:pt x="59690" y="1170976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727985" y="59690"/>
                    </a:lnTo>
                    <a:moveTo>
                      <a:pt x="1372798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1709764"/>
                    </a:lnTo>
                    <a:cubicBezTo>
                      <a:pt x="0" y="11778345"/>
                      <a:pt x="55880" y="11834225"/>
                      <a:pt x="124460" y="11834225"/>
                    </a:cubicBezTo>
                    <a:lnTo>
                      <a:pt x="13727985" y="11834225"/>
                    </a:lnTo>
                    <a:cubicBezTo>
                      <a:pt x="13796564" y="11834225"/>
                      <a:pt x="13852444" y="11778345"/>
                      <a:pt x="13852444" y="11709764"/>
                    </a:cubicBezTo>
                    <a:lnTo>
                      <a:pt x="13852444" y="124460"/>
                    </a:lnTo>
                    <a:cubicBezTo>
                      <a:pt x="13852444" y="55880"/>
                      <a:pt x="13796564" y="0"/>
                      <a:pt x="13727985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399754" y="361079"/>
              <a:ext cx="518014" cy="518014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CEE8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177039" y="361079"/>
              <a:ext cx="518014" cy="518014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7BCFD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959213" y="361079"/>
              <a:ext cx="518014" cy="518014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7B0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9383340" y="2433066"/>
            <a:ext cx="7989216" cy="6825234"/>
            <a:chOff x="0" y="0"/>
            <a:chExt cx="10652288" cy="9100311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0652288" cy="9100311"/>
              <a:chOff x="0" y="0"/>
              <a:chExt cx="13852445" cy="1183422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31750" y="31750"/>
                <a:ext cx="13788944" cy="11770724"/>
              </a:xfrm>
              <a:custGeom>
                <a:avLst/>
                <a:gdLst/>
                <a:ahLst/>
                <a:cxnLst/>
                <a:rect l="l" t="t" r="r" b="b"/>
                <a:pathLst>
                  <a:path w="13788944" h="11770724">
                    <a:moveTo>
                      <a:pt x="13696235" y="11770724"/>
                    </a:moveTo>
                    <a:lnTo>
                      <a:pt x="92710" y="11770724"/>
                    </a:lnTo>
                    <a:cubicBezTo>
                      <a:pt x="41910" y="11770724"/>
                      <a:pt x="0" y="11728814"/>
                      <a:pt x="0" y="1167801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694964" y="0"/>
                    </a:lnTo>
                    <a:cubicBezTo>
                      <a:pt x="13745764" y="0"/>
                      <a:pt x="13787675" y="41910"/>
                      <a:pt x="13787675" y="92710"/>
                    </a:cubicBezTo>
                    <a:lnTo>
                      <a:pt x="13787675" y="11676745"/>
                    </a:lnTo>
                    <a:cubicBezTo>
                      <a:pt x="13788944" y="11728814"/>
                      <a:pt x="13747035" y="11770724"/>
                      <a:pt x="13696235" y="11770724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0" y="0"/>
                <a:ext cx="13852444" cy="11834225"/>
              </a:xfrm>
              <a:custGeom>
                <a:avLst/>
                <a:gdLst/>
                <a:ahLst/>
                <a:cxnLst/>
                <a:rect l="l" t="t" r="r" b="b"/>
                <a:pathLst>
                  <a:path w="13852444" h="11834225">
                    <a:moveTo>
                      <a:pt x="13727985" y="59690"/>
                    </a:moveTo>
                    <a:cubicBezTo>
                      <a:pt x="13763544" y="59690"/>
                      <a:pt x="13792755" y="88900"/>
                      <a:pt x="13792755" y="124460"/>
                    </a:cubicBezTo>
                    <a:lnTo>
                      <a:pt x="13792755" y="11709764"/>
                    </a:lnTo>
                    <a:cubicBezTo>
                      <a:pt x="13792755" y="11745325"/>
                      <a:pt x="13763544" y="11774535"/>
                      <a:pt x="13727985" y="11774535"/>
                    </a:cubicBezTo>
                    <a:lnTo>
                      <a:pt x="124460" y="11774535"/>
                    </a:lnTo>
                    <a:cubicBezTo>
                      <a:pt x="88900" y="11774535"/>
                      <a:pt x="59690" y="11745325"/>
                      <a:pt x="59690" y="1170976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727985" y="59690"/>
                    </a:lnTo>
                    <a:moveTo>
                      <a:pt x="1372798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1709764"/>
                    </a:lnTo>
                    <a:cubicBezTo>
                      <a:pt x="0" y="11778345"/>
                      <a:pt x="55880" y="11834225"/>
                      <a:pt x="124460" y="11834225"/>
                    </a:cubicBezTo>
                    <a:lnTo>
                      <a:pt x="13727985" y="11834225"/>
                    </a:lnTo>
                    <a:cubicBezTo>
                      <a:pt x="13796564" y="11834225"/>
                      <a:pt x="13852444" y="11778345"/>
                      <a:pt x="13852444" y="11709764"/>
                    </a:cubicBezTo>
                    <a:lnTo>
                      <a:pt x="13852444" y="124460"/>
                    </a:lnTo>
                    <a:cubicBezTo>
                      <a:pt x="13852444" y="55880"/>
                      <a:pt x="13796564" y="0"/>
                      <a:pt x="13727985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99754" y="361079"/>
              <a:ext cx="518014" cy="518014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CEE8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177039" y="361079"/>
              <a:ext cx="518014" cy="518014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7BCFD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959213" y="361079"/>
              <a:ext cx="518014" cy="518014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7B0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4" name="Freeform 34"/>
          <p:cNvSpPr/>
          <p:nvPr/>
        </p:nvSpPr>
        <p:spPr>
          <a:xfrm>
            <a:off x="915444" y="3219576"/>
            <a:ext cx="7989216" cy="6038724"/>
          </a:xfrm>
          <a:custGeom>
            <a:avLst/>
            <a:gdLst/>
            <a:ahLst/>
            <a:cxnLst/>
            <a:rect l="l" t="t" r="r" b="b"/>
            <a:pathLst>
              <a:path w="7989216" h="6038724">
                <a:moveTo>
                  <a:pt x="0" y="0"/>
                </a:moveTo>
                <a:lnTo>
                  <a:pt x="7989216" y="0"/>
                </a:lnTo>
                <a:lnTo>
                  <a:pt x="7989216" y="6038724"/>
                </a:lnTo>
                <a:lnTo>
                  <a:pt x="0" y="6038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9411915" y="3219576"/>
            <a:ext cx="7914844" cy="6038724"/>
          </a:xfrm>
          <a:custGeom>
            <a:avLst/>
            <a:gdLst/>
            <a:ahLst/>
            <a:cxnLst/>
            <a:rect l="l" t="t" r="r" b="b"/>
            <a:pathLst>
              <a:path w="7914844" h="6038724">
                <a:moveTo>
                  <a:pt x="0" y="0"/>
                </a:moveTo>
                <a:lnTo>
                  <a:pt x="7914845" y="0"/>
                </a:lnTo>
                <a:lnTo>
                  <a:pt x="7914845" y="6038724"/>
                </a:lnTo>
                <a:lnTo>
                  <a:pt x="0" y="6038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390" t="-20" r="-578" b="-20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64383" y="7774459"/>
            <a:ext cx="2690234" cy="1985881"/>
          </a:xfrm>
          <a:custGeom>
            <a:avLst/>
            <a:gdLst/>
            <a:ahLst/>
            <a:cxnLst/>
            <a:rect l="l" t="t" r="r" b="b"/>
            <a:pathLst>
              <a:path w="2690234" h="1985881">
                <a:moveTo>
                  <a:pt x="0" y="0"/>
                </a:moveTo>
                <a:lnTo>
                  <a:pt x="2690234" y="0"/>
                </a:lnTo>
                <a:lnTo>
                  <a:pt x="2690234" y="1985881"/>
                </a:lnTo>
                <a:lnTo>
                  <a:pt x="0" y="19858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11464" y="425715"/>
            <a:ext cx="16750154" cy="9435570"/>
            <a:chOff x="0" y="0"/>
            <a:chExt cx="22265550" cy="12542462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22202049" cy="12478962"/>
            </a:xfrm>
            <a:custGeom>
              <a:avLst/>
              <a:gdLst/>
              <a:ahLst/>
              <a:cxnLst/>
              <a:rect l="l" t="t" r="r" b="b"/>
              <a:pathLst>
                <a:path w="22202049" h="12478962">
                  <a:moveTo>
                    <a:pt x="22109340" y="12478962"/>
                  </a:moveTo>
                  <a:lnTo>
                    <a:pt x="92710" y="12478962"/>
                  </a:lnTo>
                  <a:cubicBezTo>
                    <a:pt x="41910" y="12478962"/>
                    <a:pt x="0" y="12437052"/>
                    <a:pt x="0" y="1238625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2108071" y="0"/>
                  </a:lnTo>
                  <a:cubicBezTo>
                    <a:pt x="22158871" y="0"/>
                    <a:pt x="22200780" y="41910"/>
                    <a:pt x="22200780" y="92710"/>
                  </a:cubicBezTo>
                  <a:lnTo>
                    <a:pt x="22200780" y="12384982"/>
                  </a:lnTo>
                  <a:cubicBezTo>
                    <a:pt x="22202049" y="12437052"/>
                    <a:pt x="22160140" y="12478962"/>
                    <a:pt x="22109340" y="12478962"/>
                  </a:cubicBezTo>
                  <a:close/>
                </a:path>
              </a:pathLst>
            </a:custGeom>
            <a:solidFill>
              <a:srgbClr val="A37CD8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2265551" cy="12542462"/>
            </a:xfrm>
            <a:custGeom>
              <a:avLst/>
              <a:gdLst/>
              <a:ahLst/>
              <a:cxnLst/>
              <a:rect l="l" t="t" r="r" b="b"/>
              <a:pathLst>
                <a:path w="22265551" h="12542462">
                  <a:moveTo>
                    <a:pt x="22141090" y="59690"/>
                  </a:moveTo>
                  <a:cubicBezTo>
                    <a:pt x="22176649" y="59690"/>
                    <a:pt x="22205860" y="88900"/>
                    <a:pt x="22205860" y="124460"/>
                  </a:cubicBezTo>
                  <a:lnTo>
                    <a:pt x="22205860" y="12418002"/>
                  </a:lnTo>
                  <a:cubicBezTo>
                    <a:pt x="22205860" y="12453562"/>
                    <a:pt x="22176649" y="12482771"/>
                    <a:pt x="22141090" y="12482771"/>
                  </a:cubicBezTo>
                  <a:lnTo>
                    <a:pt x="124460" y="12482771"/>
                  </a:lnTo>
                  <a:cubicBezTo>
                    <a:pt x="88900" y="12482771"/>
                    <a:pt x="59690" y="12453562"/>
                    <a:pt x="59690" y="1241800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2141090" y="59690"/>
                  </a:lnTo>
                  <a:moveTo>
                    <a:pt x="2214109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418002"/>
                  </a:lnTo>
                  <a:cubicBezTo>
                    <a:pt x="0" y="12486582"/>
                    <a:pt x="55880" y="12542462"/>
                    <a:pt x="124460" y="12542462"/>
                  </a:cubicBezTo>
                  <a:lnTo>
                    <a:pt x="22141090" y="12542462"/>
                  </a:lnTo>
                  <a:cubicBezTo>
                    <a:pt x="22209671" y="12542462"/>
                    <a:pt x="22265551" y="12486582"/>
                    <a:pt x="22265551" y="12418002"/>
                  </a:cubicBezTo>
                  <a:lnTo>
                    <a:pt x="22265551" y="124460"/>
                  </a:lnTo>
                  <a:cubicBezTo>
                    <a:pt x="22265551" y="55880"/>
                    <a:pt x="22209671" y="0"/>
                    <a:pt x="22141090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68285" y="1503851"/>
            <a:ext cx="16191015" cy="8162103"/>
            <a:chOff x="0" y="0"/>
            <a:chExt cx="21522302" cy="10849675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21458802" cy="10786174"/>
            </a:xfrm>
            <a:custGeom>
              <a:avLst/>
              <a:gdLst/>
              <a:ahLst/>
              <a:cxnLst/>
              <a:rect l="l" t="t" r="r" b="b"/>
              <a:pathLst>
                <a:path w="21458802" h="10786174">
                  <a:moveTo>
                    <a:pt x="21366091" y="10786174"/>
                  </a:moveTo>
                  <a:lnTo>
                    <a:pt x="92710" y="10786174"/>
                  </a:lnTo>
                  <a:cubicBezTo>
                    <a:pt x="41910" y="10786174"/>
                    <a:pt x="0" y="10744264"/>
                    <a:pt x="0" y="1069346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364821" y="0"/>
                  </a:lnTo>
                  <a:cubicBezTo>
                    <a:pt x="21415621" y="0"/>
                    <a:pt x="21457532" y="41910"/>
                    <a:pt x="21457532" y="92710"/>
                  </a:cubicBezTo>
                  <a:lnTo>
                    <a:pt x="21457532" y="10692195"/>
                  </a:lnTo>
                  <a:cubicBezTo>
                    <a:pt x="21458802" y="10744264"/>
                    <a:pt x="21416891" y="10786174"/>
                    <a:pt x="21366091" y="10786174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21522302" cy="10849675"/>
            </a:xfrm>
            <a:custGeom>
              <a:avLst/>
              <a:gdLst/>
              <a:ahLst/>
              <a:cxnLst/>
              <a:rect l="l" t="t" r="r" b="b"/>
              <a:pathLst>
                <a:path w="21522302" h="10849675">
                  <a:moveTo>
                    <a:pt x="21397841" y="59690"/>
                  </a:moveTo>
                  <a:cubicBezTo>
                    <a:pt x="21433402" y="59690"/>
                    <a:pt x="21462612" y="88900"/>
                    <a:pt x="21462612" y="124460"/>
                  </a:cubicBezTo>
                  <a:lnTo>
                    <a:pt x="21462612" y="10725214"/>
                  </a:lnTo>
                  <a:cubicBezTo>
                    <a:pt x="21462612" y="10760775"/>
                    <a:pt x="21433402" y="10789985"/>
                    <a:pt x="21397841" y="10789985"/>
                  </a:cubicBezTo>
                  <a:lnTo>
                    <a:pt x="124460" y="10789985"/>
                  </a:lnTo>
                  <a:cubicBezTo>
                    <a:pt x="88900" y="10789985"/>
                    <a:pt x="59690" y="10760775"/>
                    <a:pt x="59690" y="1072521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397841" y="59690"/>
                  </a:lnTo>
                  <a:moveTo>
                    <a:pt x="213978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725214"/>
                  </a:lnTo>
                  <a:cubicBezTo>
                    <a:pt x="0" y="10793795"/>
                    <a:pt x="55880" y="10849675"/>
                    <a:pt x="124460" y="10849675"/>
                  </a:cubicBezTo>
                  <a:lnTo>
                    <a:pt x="21397841" y="10849675"/>
                  </a:lnTo>
                  <a:cubicBezTo>
                    <a:pt x="21466421" y="10849675"/>
                    <a:pt x="21522302" y="10793795"/>
                    <a:pt x="21522302" y="10725214"/>
                  </a:cubicBezTo>
                  <a:lnTo>
                    <a:pt x="21522302" y="124460"/>
                  </a:lnTo>
                  <a:cubicBezTo>
                    <a:pt x="21522302" y="55880"/>
                    <a:pt x="21466421" y="0"/>
                    <a:pt x="21397841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382499" y="782052"/>
            <a:ext cx="448281" cy="44828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EE8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055150" y="782052"/>
            <a:ext cx="448281" cy="44828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7BCFD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732031" y="782052"/>
            <a:ext cx="448281" cy="448281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7B0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649758" y="613309"/>
            <a:ext cx="11073566" cy="785767"/>
            <a:chOff x="0" y="0"/>
            <a:chExt cx="14764755" cy="1047689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4764755" cy="1047689"/>
              <a:chOff x="0" y="0"/>
              <a:chExt cx="2508919" cy="17803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508920" cy="178030"/>
              </a:xfrm>
              <a:custGeom>
                <a:avLst/>
                <a:gdLst/>
                <a:ahLst/>
                <a:cxnLst/>
                <a:rect l="l" t="t" r="r" b="b"/>
                <a:pathLst>
                  <a:path w="2508920" h="178030">
                    <a:moveTo>
                      <a:pt x="13983" y="0"/>
                    </a:moveTo>
                    <a:lnTo>
                      <a:pt x="2494937" y="0"/>
                    </a:lnTo>
                    <a:cubicBezTo>
                      <a:pt x="2498645" y="0"/>
                      <a:pt x="2502202" y="1473"/>
                      <a:pt x="2504824" y="4095"/>
                    </a:cubicBezTo>
                    <a:cubicBezTo>
                      <a:pt x="2507446" y="6718"/>
                      <a:pt x="2508920" y="10274"/>
                      <a:pt x="2508920" y="13983"/>
                    </a:cubicBezTo>
                    <a:lnTo>
                      <a:pt x="2508920" y="164047"/>
                    </a:lnTo>
                    <a:cubicBezTo>
                      <a:pt x="2508920" y="167756"/>
                      <a:pt x="2507446" y="171312"/>
                      <a:pt x="2504824" y="173935"/>
                    </a:cubicBezTo>
                    <a:cubicBezTo>
                      <a:pt x="2502202" y="176557"/>
                      <a:pt x="2498645" y="178030"/>
                      <a:pt x="2494937" y="178030"/>
                    </a:cubicBezTo>
                    <a:lnTo>
                      <a:pt x="13983" y="178030"/>
                    </a:lnTo>
                    <a:cubicBezTo>
                      <a:pt x="10274" y="178030"/>
                      <a:pt x="6718" y="176557"/>
                      <a:pt x="4095" y="173935"/>
                    </a:cubicBezTo>
                    <a:cubicBezTo>
                      <a:pt x="1473" y="171312"/>
                      <a:pt x="0" y="167756"/>
                      <a:pt x="0" y="164047"/>
                    </a:cubicBezTo>
                    <a:lnTo>
                      <a:pt x="0" y="13983"/>
                    </a:lnTo>
                    <a:cubicBezTo>
                      <a:pt x="0" y="10274"/>
                      <a:pt x="1473" y="6718"/>
                      <a:pt x="4095" y="4095"/>
                    </a:cubicBezTo>
                    <a:cubicBezTo>
                      <a:pt x="6718" y="1473"/>
                      <a:pt x="10274" y="0"/>
                      <a:pt x="13983" y="0"/>
                    </a:cubicBezTo>
                    <a:close/>
                  </a:path>
                </a:pathLst>
              </a:custGeom>
              <a:solidFill>
                <a:srgbClr val="F2F2F2"/>
              </a:solidFill>
              <a:ln w="2857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508919" cy="2161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376015" y="243544"/>
              <a:ext cx="592718" cy="592718"/>
            </a:xfrm>
            <a:custGeom>
              <a:avLst/>
              <a:gdLst/>
              <a:ahLst/>
              <a:cxnLst/>
              <a:rect l="l" t="t" r="r" b="b"/>
              <a:pathLst>
                <a:path w="592718" h="592718">
                  <a:moveTo>
                    <a:pt x="0" y="0"/>
                  </a:moveTo>
                  <a:lnTo>
                    <a:pt x="592718" y="0"/>
                  </a:lnTo>
                  <a:lnTo>
                    <a:pt x="592718" y="592718"/>
                  </a:lnTo>
                  <a:lnTo>
                    <a:pt x="0" y="592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Freeform 28"/>
          <p:cNvSpPr/>
          <p:nvPr/>
        </p:nvSpPr>
        <p:spPr>
          <a:xfrm>
            <a:off x="1530693" y="1939506"/>
            <a:ext cx="5093698" cy="6577237"/>
          </a:xfrm>
          <a:custGeom>
            <a:avLst/>
            <a:gdLst/>
            <a:ahLst/>
            <a:cxnLst/>
            <a:rect l="l" t="t" r="r" b="b"/>
            <a:pathLst>
              <a:path w="5093698" h="6577237">
                <a:moveTo>
                  <a:pt x="0" y="0"/>
                </a:moveTo>
                <a:lnTo>
                  <a:pt x="5093697" y="0"/>
                </a:lnTo>
                <a:lnTo>
                  <a:pt x="5093697" y="6577237"/>
                </a:lnTo>
                <a:lnTo>
                  <a:pt x="0" y="657723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2424540" y="1939506"/>
            <a:ext cx="4597567" cy="3084201"/>
          </a:xfrm>
          <a:custGeom>
            <a:avLst/>
            <a:gdLst/>
            <a:ahLst/>
            <a:cxnLst/>
            <a:rect l="l" t="t" r="r" b="b"/>
            <a:pathLst>
              <a:path w="4597567" h="3084201">
                <a:moveTo>
                  <a:pt x="0" y="0"/>
                </a:moveTo>
                <a:lnTo>
                  <a:pt x="4597567" y="0"/>
                </a:lnTo>
                <a:lnTo>
                  <a:pt x="4597567" y="3084201"/>
                </a:lnTo>
                <a:lnTo>
                  <a:pt x="0" y="30842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7040875" y="1939506"/>
            <a:ext cx="4711404" cy="4122478"/>
          </a:xfrm>
          <a:custGeom>
            <a:avLst/>
            <a:gdLst/>
            <a:ahLst/>
            <a:cxnLst/>
            <a:rect l="l" t="t" r="r" b="b"/>
            <a:pathLst>
              <a:path w="4711404" h="4122478">
                <a:moveTo>
                  <a:pt x="0" y="0"/>
                </a:moveTo>
                <a:lnTo>
                  <a:pt x="4711404" y="0"/>
                </a:lnTo>
                <a:lnTo>
                  <a:pt x="4711404" y="4122478"/>
                </a:lnTo>
                <a:lnTo>
                  <a:pt x="0" y="412247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2711920" y="5403927"/>
            <a:ext cx="4022807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SUPPORTS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335987" y="6409604"/>
            <a:ext cx="3924151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BASE LAYERS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760107" y="8963025"/>
            <a:ext cx="460800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INFILL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786007" y="839477"/>
            <a:ext cx="7221139" cy="568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5012" spc="-100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SUPPORT STRUCTURES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449" t="1196" r="25321"/>
          <a:stretch>
            <a:fillRect/>
          </a:stretch>
        </p:blipFill>
        <p:spPr>
          <a:xfrm>
            <a:off x="2996611" y="1187404"/>
            <a:ext cx="6499986" cy="487499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303260" y="640953"/>
            <a:ext cx="9681479" cy="9005095"/>
            <a:chOff x="0" y="0"/>
            <a:chExt cx="15226819" cy="14163017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5163319" cy="14099516"/>
            </a:xfrm>
            <a:custGeom>
              <a:avLst/>
              <a:gdLst/>
              <a:ahLst/>
              <a:cxnLst/>
              <a:rect l="l" t="t" r="r" b="b"/>
              <a:pathLst>
                <a:path w="15163319" h="14099516">
                  <a:moveTo>
                    <a:pt x="15070609" y="14099516"/>
                  </a:moveTo>
                  <a:lnTo>
                    <a:pt x="92710" y="14099516"/>
                  </a:lnTo>
                  <a:cubicBezTo>
                    <a:pt x="41910" y="14099516"/>
                    <a:pt x="0" y="14057607"/>
                    <a:pt x="0" y="1400680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069339" y="0"/>
                  </a:lnTo>
                  <a:cubicBezTo>
                    <a:pt x="15120139" y="0"/>
                    <a:pt x="15162050" y="41910"/>
                    <a:pt x="15162050" y="92710"/>
                  </a:cubicBezTo>
                  <a:lnTo>
                    <a:pt x="15162050" y="14005537"/>
                  </a:lnTo>
                  <a:cubicBezTo>
                    <a:pt x="15163319" y="14057607"/>
                    <a:pt x="15121409" y="14099516"/>
                    <a:pt x="15070609" y="14099516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5226819" cy="14163016"/>
            </a:xfrm>
            <a:custGeom>
              <a:avLst/>
              <a:gdLst/>
              <a:ahLst/>
              <a:cxnLst/>
              <a:rect l="l" t="t" r="r" b="b"/>
              <a:pathLst>
                <a:path w="15226819" h="14163016">
                  <a:moveTo>
                    <a:pt x="15102359" y="59690"/>
                  </a:moveTo>
                  <a:cubicBezTo>
                    <a:pt x="15137919" y="59690"/>
                    <a:pt x="15167130" y="88900"/>
                    <a:pt x="15167130" y="124460"/>
                  </a:cubicBezTo>
                  <a:lnTo>
                    <a:pt x="15167130" y="14038557"/>
                  </a:lnTo>
                  <a:cubicBezTo>
                    <a:pt x="15167130" y="14074116"/>
                    <a:pt x="15137919" y="14103327"/>
                    <a:pt x="15102359" y="14103327"/>
                  </a:cubicBezTo>
                  <a:lnTo>
                    <a:pt x="124460" y="14103327"/>
                  </a:lnTo>
                  <a:cubicBezTo>
                    <a:pt x="88900" y="14103327"/>
                    <a:pt x="59690" y="14074116"/>
                    <a:pt x="59690" y="1403855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102359" y="59690"/>
                  </a:lnTo>
                  <a:moveTo>
                    <a:pt x="1510235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038557"/>
                  </a:lnTo>
                  <a:cubicBezTo>
                    <a:pt x="0" y="14107137"/>
                    <a:pt x="55880" y="14163016"/>
                    <a:pt x="124460" y="14163016"/>
                  </a:cubicBezTo>
                  <a:lnTo>
                    <a:pt x="15102359" y="14163016"/>
                  </a:lnTo>
                  <a:cubicBezTo>
                    <a:pt x="15170939" y="14163016"/>
                    <a:pt x="15226819" y="14107137"/>
                    <a:pt x="15226819" y="14038557"/>
                  </a:cubicBezTo>
                  <a:lnTo>
                    <a:pt x="15226819" y="124460"/>
                  </a:lnTo>
                  <a:cubicBezTo>
                    <a:pt x="15226819" y="55880"/>
                    <a:pt x="15170939" y="0"/>
                    <a:pt x="15102359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pic>
        <p:nvPicPr>
          <p:cNvPr id="11" name="Picture 1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>
          <a:xfrm>
            <a:off x="4323104" y="1252502"/>
            <a:ext cx="9661636" cy="8393546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4510529" y="838105"/>
            <a:ext cx="249125" cy="249125"/>
          </a:xfrm>
          <a:custGeom>
            <a:avLst/>
            <a:gdLst/>
            <a:ahLst/>
            <a:cxnLst/>
            <a:rect l="l" t="t" r="r" b="b"/>
            <a:pathLst>
              <a:path w="249125" h="249125">
                <a:moveTo>
                  <a:pt x="0" y="0"/>
                </a:moveTo>
                <a:lnTo>
                  <a:pt x="249125" y="0"/>
                </a:lnTo>
                <a:lnTo>
                  <a:pt x="249125" y="249125"/>
                </a:lnTo>
                <a:lnTo>
                  <a:pt x="0" y="2491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923402" y="838105"/>
            <a:ext cx="249125" cy="249125"/>
          </a:xfrm>
          <a:custGeom>
            <a:avLst/>
            <a:gdLst/>
            <a:ahLst/>
            <a:cxnLst/>
            <a:rect l="l" t="t" r="r" b="b"/>
            <a:pathLst>
              <a:path w="249125" h="249125">
                <a:moveTo>
                  <a:pt x="0" y="0"/>
                </a:moveTo>
                <a:lnTo>
                  <a:pt x="249124" y="0"/>
                </a:lnTo>
                <a:lnTo>
                  <a:pt x="249124" y="249125"/>
                </a:lnTo>
                <a:lnTo>
                  <a:pt x="0" y="24912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336274" y="838105"/>
            <a:ext cx="249125" cy="249125"/>
          </a:xfrm>
          <a:custGeom>
            <a:avLst/>
            <a:gdLst/>
            <a:ahLst/>
            <a:cxnLst/>
            <a:rect l="l" t="t" r="r" b="b"/>
            <a:pathLst>
              <a:path w="249125" h="249125">
                <a:moveTo>
                  <a:pt x="0" y="0"/>
                </a:moveTo>
                <a:lnTo>
                  <a:pt x="249125" y="0"/>
                </a:lnTo>
                <a:lnTo>
                  <a:pt x="249125" y="249125"/>
                </a:lnTo>
                <a:lnTo>
                  <a:pt x="0" y="24912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0">
                <p:cTn id="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55861" y="1655384"/>
            <a:ext cx="1915893" cy="2416704"/>
            <a:chOff x="0" y="0"/>
            <a:chExt cx="504597" cy="6364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4597" cy="636498"/>
            </a:xfrm>
            <a:custGeom>
              <a:avLst/>
              <a:gdLst/>
              <a:ahLst/>
              <a:cxnLst/>
              <a:rect l="l" t="t" r="r" b="b"/>
              <a:pathLst>
                <a:path w="504597" h="636498">
                  <a:moveTo>
                    <a:pt x="0" y="0"/>
                  </a:moveTo>
                  <a:lnTo>
                    <a:pt x="504597" y="0"/>
                  </a:lnTo>
                  <a:lnTo>
                    <a:pt x="504597" y="636498"/>
                  </a:lnTo>
                  <a:lnTo>
                    <a:pt x="0" y="636498"/>
                  </a:lnTo>
                  <a:close/>
                </a:path>
              </a:pathLst>
            </a:custGeom>
            <a:solidFill>
              <a:srgbClr val="F1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04597" cy="674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81846" y="2231775"/>
            <a:ext cx="1263923" cy="1263923"/>
          </a:xfrm>
          <a:custGeom>
            <a:avLst/>
            <a:gdLst/>
            <a:ahLst/>
            <a:cxnLst/>
            <a:rect l="l" t="t" r="r" b="b"/>
            <a:pathLst>
              <a:path w="1263923" h="1263923">
                <a:moveTo>
                  <a:pt x="0" y="0"/>
                </a:moveTo>
                <a:lnTo>
                  <a:pt x="1263923" y="0"/>
                </a:lnTo>
                <a:lnTo>
                  <a:pt x="1263923" y="1263923"/>
                </a:lnTo>
                <a:lnTo>
                  <a:pt x="0" y="12639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55861" y="635816"/>
            <a:ext cx="6969313" cy="785767"/>
            <a:chOff x="0" y="0"/>
            <a:chExt cx="1579026" cy="1780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79026" cy="178030"/>
            </a:xfrm>
            <a:custGeom>
              <a:avLst/>
              <a:gdLst/>
              <a:ahLst/>
              <a:cxnLst/>
              <a:rect l="l" t="t" r="r" b="b"/>
              <a:pathLst>
                <a:path w="1579026" h="178030">
                  <a:moveTo>
                    <a:pt x="22217" y="0"/>
                  </a:moveTo>
                  <a:lnTo>
                    <a:pt x="1556808" y="0"/>
                  </a:lnTo>
                  <a:cubicBezTo>
                    <a:pt x="1569079" y="0"/>
                    <a:pt x="1579026" y="9947"/>
                    <a:pt x="1579026" y="22217"/>
                  </a:cubicBezTo>
                  <a:lnTo>
                    <a:pt x="1579026" y="155813"/>
                  </a:lnTo>
                  <a:cubicBezTo>
                    <a:pt x="1579026" y="161705"/>
                    <a:pt x="1576685" y="167356"/>
                    <a:pt x="1572518" y="171523"/>
                  </a:cubicBezTo>
                  <a:cubicBezTo>
                    <a:pt x="1568352" y="175689"/>
                    <a:pt x="1562701" y="178030"/>
                    <a:pt x="1556808" y="178030"/>
                  </a:cubicBezTo>
                  <a:lnTo>
                    <a:pt x="22217" y="178030"/>
                  </a:lnTo>
                  <a:cubicBezTo>
                    <a:pt x="16325" y="178030"/>
                    <a:pt x="10674" y="175689"/>
                    <a:pt x="6507" y="171523"/>
                  </a:cubicBezTo>
                  <a:cubicBezTo>
                    <a:pt x="2341" y="167356"/>
                    <a:pt x="0" y="161705"/>
                    <a:pt x="0" y="155813"/>
                  </a:cubicBezTo>
                  <a:lnTo>
                    <a:pt x="0" y="22217"/>
                  </a:lnTo>
                  <a:cubicBezTo>
                    <a:pt x="0" y="16325"/>
                    <a:pt x="2341" y="10674"/>
                    <a:pt x="6507" y="6507"/>
                  </a:cubicBezTo>
                  <a:cubicBezTo>
                    <a:pt x="10674" y="2341"/>
                    <a:pt x="16325" y="0"/>
                    <a:pt x="22217" y="0"/>
                  </a:cubicBezTo>
                  <a:close/>
                </a:path>
              </a:pathLst>
            </a:custGeom>
            <a:solidFill>
              <a:srgbClr val="F2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579026" cy="216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37872" y="818475"/>
            <a:ext cx="444538" cy="444538"/>
          </a:xfrm>
          <a:custGeom>
            <a:avLst/>
            <a:gdLst/>
            <a:ahLst/>
            <a:cxnLst/>
            <a:rect l="l" t="t" r="r" b="b"/>
            <a:pathLst>
              <a:path w="444538" h="444538">
                <a:moveTo>
                  <a:pt x="0" y="0"/>
                </a:moveTo>
                <a:lnTo>
                  <a:pt x="444539" y="0"/>
                </a:lnTo>
                <a:lnTo>
                  <a:pt x="444539" y="444538"/>
                </a:lnTo>
                <a:lnTo>
                  <a:pt x="0" y="4445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270560" y="1009650"/>
            <a:ext cx="11530906" cy="8346575"/>
            <a:chOff x="0" y="0"/>
            <a:chExt cx="15374542" cy="11128766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5374542" cy="11128766"/>
              <a:chOff x="0" y="0"/>
              <a:chExt cx="17327581" cy="1254246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31750" y="31750"/>
                <a:ext cx="17264081" cy="12478962"/>
              </a:xfrm>
              <a:custGeom>
                <a:avLst/>
                <a:gdLst/>
                <a:ahLst/>
                <a:cxnLst/>
                <a:rect l="l" t="t" r="r" b="b"/>
                <a:pathLst>
                  <a:path w="17264081" h="12478962">
                    <a:moveTo>
                      <a:pt x="17171372" y="12478962"/>
                    </a:moveTo>
                    <a:lnTo>
                      <a:pt x="92710" y="12478962"/>
                    </a:lnTo>
                    <a:cubicBezTo>
                      <a:pt x="41910" y="12478962"/>
                      <a:pt x="0" y="12437052"/>
                      <a:pt x="0" y="1238625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7170101" y="0"/>
                    </a:lnTo>
                    <a:cubicBezTo>
                      <a:pt x="17220901" y="0"/>
                      <a:pt x="17262811" y="41910"/>
                      <a:pt x="17262811" y="92710"/>
                    </a:cubicBezTo>
                    <a:lnTo>
                      <a:pt x="17262811" y="12384982"/>
                    </a:lnTo>
                    <a:cubicBezTo>
                      <a:pt x="17264081" y="12437052"/>
                      <a:pt x="17222172" y="12478962"/>
                      <a:pt x="17171372" y="12478962"/>
                    </a:cubicBezTo>
                    <a:close/>
                  </a:path>
                </a:pathLst>
              </a:custGeom>
              <a:solidFill>
                <a:srgbClr val="A37CD8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0" y="0"/>
                <a:ext cx="17327581" cy="12542462"/>
              </a:xfrm>
              <a:custGeom>
                <a:avLst/>
                <a:gdLst/>
                <a:ahLst/>
                <a:cxnLst/>
                <a:rect l="l" t="t" r="r" b="b"/>
                <a:pathLst>
                  <a:path w="17327581" h="12542462">
                    <a:moveTo>
                      <a:pt x="17203122" y="59690"/>
                    </a:moveTo>
                    <a:cubicBezTo>
                      <a:pt x="17238681" y="59690"/>
                      <a:pt x="17267892" y="88900"/>
                      <a:pt x="17267892" y="124460"/>
                    </a:cubicBezTo>
                    <a:lnTo>
                      <a:pt x="17267892" y="12418002"/>
                    </a:lnTo>
                    <a:cubicBezTo>
                      <a:pt x="17267892" y="12453562"/>
                      <a:pt x="17238681" y="12482771"/>
                      <a:pt x="17203122" y="12482771"/>
                    </a:cubicBezTo>
                    <a:lnTo>
                      <a:pt x="124460" y="12482771"/>
                    </a:lnTo>
                    <a:cubicBezTo>
                      <a:pt x="88900" y="12482771"/>
                      <a:pt x="59690" y="12453562"/>
                      <a:pt x="59690" y="1241800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7203122" y="59690"/>
                    </a:lnTo>
                    <a:moveTo>
                      <a:pt x="1720312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2418002"/>
                    </a:lnTo>
                    <a:cubicBezTo>
                      <a:pt x="0" y="12486582"/>
                      <a:pt x="55880" y="12542462"/>
                      <a:pt x="124460" y="12542462"/>
                    </a:cubicBezTo>
                    <a:lnTo>
                      <a:pt x="17203122" y="12542462"/>
                    </a:lnTo>
                    <a:cubicBezTo>
                      <a:pt x="17271701" y="12542462"/>
                      <a:pt x="17327581" y="12486582"/>
                      <a:pt x="17327581" y="12418002"/>
                    </a:cubicBezTo>
                    <a:lnTo>
                      <a:pt x="17327581" y="124460"/>
                    </a:lnTo>
                    <a:cubicBezTo>
                      <a:pt x="17327581" y="55880"/>
                      <a:pt x="17271701" y="0"/>
                      <a:pt x="17203122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302907" y="1271605"/>
              <a:ext cx="14768728" cy="9626778"/>
              <a:chOff x="0" y="0"/>
              <a:chExt cx="16644811" cy="1084967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31750" y="31750"/>
                <a:ext cx="16581310" cy="10786174"/>
              </a:xfrm>
              <a:custGeom>
                <a:avLst/>
                <a:gdLst/>
                <a:ahLst/>
                <a:cxnLst/>
                <a:rect l="l" t="t" r="r" b="b"/>
                <a:pathLst>
                  <a:path w="16581310" h="10786174">
                    <a:moveTo>
                      <a:pt x="16488601" y="10786174"/>
                    </a:moveTo>
                    <a:lnTo>
                      <a:pt x="92710" y="10786174"/>
                    </a:lnTo>
                    <a:cubicBezTo>
                      <a:pt x="41910" y="10786174"/>
                      <a:pt x="0" y="10744264"/>
                      <a:pt x="0" y="1069346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6487332" y="0"/>
                    </a:lnTo>
                    <a:cubicBezTo>
                      <a:pt x="16538132" y="0"/>
                      <a:pt x="16580041" y="41910"/>
                      <a:pt x="16580041" y="92710"/>
                    </a:cubicBezTo>
                    <a:lnTo>
                      <a:pt x="16580041" y="10692195"/>
                    </a:lnTo>
                    <a:cubicBezTo>
                      <a:pt x="16581310" y="10744264"/>
                      <a:pt x="16539401" y="10786174"/>
                      <a:pt x="16488601" y="10786174"/>
                    </a:cubicBezTo>
                    <a:close/>
                  </a:path>
                </a:pathLst>
              </a:custGeom>
              <a:solidFill>
                <a:srgbClr val="F1F2F2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0" y="0"/>
                <a:ext cx="16644810" cy="10849675"/>
              </a:xfrm>
              <a:custGeom>
                <a:avLst/>
                <a:gdLst/>
                <a:ahLst/>
                <a:cxnLst/>
                <a:rect l="l" t="t" r="r" b="b"/>
                <a:pathLst>
                  <a:path w="16644810" h="10849675">
                    <a:moveTo>
                      <a:pt x="16520351" y="59690"/>
                    </a:moveTo>
                    <a:cubicBezTo>
                      <a:pt x="16555910" y="59690"/>
                      <a:pt x="16585121" y="88900"/>
                      <a:pt x="16585121" y="124460"/>
                    </a:cubicBezTo>
                    <a:lnTo>
                      <a:pt x="16585121" y="10725214"/>
                    </a:lnTo>
                    <a:cubicBezTo>
                      <a:pt x="16585121" y="10760775"/>
                      <a:pt x="16555910" y="10789985"/>
                      <a:pt x="16520351" y="10789985"/>
                    </a:cubicBezTo>
                    <a:lnTo>
                      <a:pt x="124460" y="10789985"/>
                    </a:lnTo>
                    <a:cubicBezTo>
                      <a:pt x="88900" y="10789985"/>
                      <a:pt x="59690" y="10760775"/>
                      <a:pt x="59690" y="1072521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6520351" y="59690"/>
                    </a:lnTo>
                    <a:moveTo>
                      <a:pt x="16520351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0725214"/>
                    </a:lnTo>
                    <a:cubicBezTo>
                      <a:pt x="0" y="10793795"/>
                      <a:pt x="55880" y="10849675"/>
                      <a:pt x="124460" y="10849675"/>
                    </a:cubicBezTo>
                    <a:lnTo>
                      <a:pt x="16520351" y="10849675"/>
                    </a:lnTo>
                    <a:cubicBezTo>
                      <a:pt x="16588932" y="10849675"/>
                      <a:pt x="16644810" y="10793795"/>
                      <a:pt x="16644810" y="10725214"/>
                    </a:cubicBezTo>
                    <a:lnTo>
                      <a:pt x="16644810" y="124460"/>
                    </a:lnTo>
                    <a:cubicBezTo>
                      <a:pt x="16644810" y="55880"/>
                      <a:pt x="16588932" y="0"/>
                      <a:pt x="16520351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549439" y="399994"/>
              <a:ext cx="597708" cy="597708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CEE8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446307" y="399994"/>
              <a:ext cx="597708" cy="597708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7BCFD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2348815" y="399994"/>
              <a:ext cx="597708" cy="597708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7B0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1" name="Freeform 31"/>
          <p:cNvSpPr/>
          <p:nvPr/>
        </p:nvSpPr>
        <p:spPr>
          <a:xfrm>
            <a:off x="12864383" y="7774459"/>
            <a:ext cx="2690234" cy="1985881"/>
          </a:xfrm>
          <a:custGeom>
            <a:avLst/>
            <a:gdLst/>
            <a:ahLst/>
            <a:cxnLst/>
            <a:rect l="l" t="t" r="r" b="b"/>
            <a:pathLst>
              <a:path w="2690234" h="1985881">
                <a:moveTo>
                  <a:pt x="0" y="0"/>
                </a:moveTo>
                <a:lnTo>
                  <a:pt x="2690234" y="0"/>
                </a:lnTo>
                <a:lnTo>
                  <a:pt x="2690234" y="1985881"/>
                </a:lnTo>
                <a:lnTo>
                  <a:pt x="0" y="19858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5110112" y="9144000"/>
            <a:ext cx="889009" cy="1098775"/>
          </a:xfrm>
          <a:custGeom>
            <a:avLst/>
            <a:gdLst/>
            <a:ahLst/>
            <a:cxnLst/>
            <a:rect l="l" t="t" r="r" b="b"/>
            <a:pathLst>
              <a:path w="889009" h="1098775">
                <a:moveTo>
                  <a:pt x="0" y="0"/>
                </a:moveTo>
                <a:lnTo>
                  <a:pt x="889009" y="0"/>
                </a:lnTo>
                <a:lnTo>
                  <a:pt x="889009" y="1098775"/>
                </a:lnTo>
                <a:lnTo>
                  <a:pt x="0" y="10987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4225193" y="3646465"/>
            <a:ext cx="9621639" cy="1127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9999" spc="-199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3D PRINTING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225193" y="5052556"/>
            <a:ext cx="9621639" cy="1127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9999" spc="-199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WITH FBCL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64383" y="7774459"/>
            <a:ext cx="2690234" cy="1985881"/>
          </a:xfrm>
          <a:custGeom>
            <a:avLst/>
            <a:gdLst/>
            <a:ahLst/>
            <a:cxnLst/>
            <a:rect l="l" t="t" r="r" b="b"/>
            <a:pathLst>
              <a:path w="2690234" h="1985881">
                <a:moveTo>
                  <a:pt x="0" y="0"/>
                </a:moveTo>
                <a:lnTo>
                  <a:pt x="2690234" y="0"/>
                </a:lnTo>
                <a:lnTo>
                  <a:pt x="2690234" y="1985881"/>
                </a:lnTo>
                <a:lnTo>
                  <a:pt x="0" y="19858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11464" y="425715"/>
            <a:ext cx="16750154" cy="9435570"/>
            <a:chOff x="0" y="0"/>
            <a:chExt cx="22265550" cy="12542462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22202049" cy="12478962"/>
            </a:xfrm>
            <a:custGeom>
              <a:avLst/>
              <a:gdLst/>
              <a:ahLst/>
              <a:cxnLst/>
              <a:rect l="l" t="t" r="r" b="b"/>
              <a:pathLst>
                <a:path w="22202049" h="12478962">
                  <a:moveTo>
                    <a:pt x="22109340" y="12478962"/>
                  </a:moveTo>
                  <a:lnTo>
                    <a:pt x="92710" y="12478962"/>
                  </a:lnTo>
                  <a:cubicBezTo>
                    <a:pt x="41910" y="12478962"/>
                    <a:pt x="0" y="12437052"/>
                    <a:pt x="0" y="1238625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2108071" y="0"/>
                  </a:lnTo>
                  <a:cubicBezTo>
                    <a:pt x="22158871" y="0"/>
                    <a:pt x="22200780" y="41910"/>
                    <a:pt x="22200780" y="92710"/>
                  </a:cubicBezTo>
                  <a:lnTo>
                    <a:pt x="22200780" y="12384982"/>
                  </a:lnTo>
                  <a:cubicBezTo>
                    <a:pt x="22202049" y="12437052"/>
                    <a:pt x="22160140" y="12478962"/>
                    <a:pt x="22109340" y="12478962"/>
                  </a:cubicBezTo>
                  <a:close/>
                </a:path>
              </a:pathLst>
            </a:custGeom>
            <a:solidFill>
              <a:srgbClr val="A37CD8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2265551" cy="12542462"/>
            </a:xfrm>
            <a:custGeom>
              <a:avLst/>
              <a:gdLst/>
              <a:ahLst/>
              <a:cxnLst/>
              <a:rect l="l" t="t" r="r" b="b"/>
              <a:pathLst>
                <a:path w="22265551" h="12542462">
                  <a:moveTo>
                    <a:pt x="22141090" y="59690"/>
                  </a:moveTo>
                  <a:cubicBezTo>
                    <a:pt x="22176649" y="59690"/>
                    <a:pt x="22205860" y="88900"/>
                    <a:pt x="22205860" y="124460"/>
                  </a:cubicBezTo>
                  <a:lnTo>
                    <a:pt x="22205860" y="12418002"/>
                  </a:lnTo>
                  <a:cubicBezTo>
                    <a:pt x="22205860" y="12453562"/>
                    <a:pt x="22176649" y="12482771"/>
                    <a:pt x="22141090" y="12482771"/>
                  </a:cubicBezTo>
                  <a:lnTo>
                    <a:pt x="124460" y="12482771"/>
                  </a:lnTo>
                  <a:cubicBezTo>
                    <a:pt x="88900" y="12482771"/>
                    <a:pt x="59690" y="12453562"/>
                    <a:pt x="59690" y="1241800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2141090" y="59690"/>
                  </a:lnTo>
                  <a:moveTo>
                    <a:pt x="2214109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418002"/>
                  </a:lnTo>
                  <a:cubicBezTo>
                    <a:pt x="0" y="12486582"/>
                    <a:pt x="55880" y="12542462"/>
                    <a:pt x="124460" y="12542462"/>
                  </a:cubicBezTo>
                  <a:lnTo>
                    <a:pt x="22141090" y="12542462"/>
                  </a:lnTo>
                  <a:cubicBezTo>
                    <a:pt x="22209671" y="12542462"/>
                    <a:pt x="22265551" y="12486582"/>
                    <a:pt x="22265551" y="12418002"/>
                  </a:cubicBezTo>
                  <a:lnTo>
                    <a:pt x="22265551" y="124460"/>
                  </a:lnTo>
                  <a:cubicBezTo>
                    <a:pt x="22265551" y="55880"/>
                    <a:pt x="22209671" y="0"/>
                    <a:pt x="22141090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68285" y="1503851"/>
            <a:ext cx="16191015" cy="8162103"/>
            <a:chOff x="0" y="0"/>
            <a:chExt cx="21522302" cy="10849675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21458802" cy="10786174"/>
            </a:xfrm>
            <a:custGeom>
              <a:avLst/>
              <a:gdLst/>
              <a:ahLst/>
              <a:cxnLst/>
              <a:rect l="l" t="t" r="r" b="b"/>
              <a:pathLst>
                <a:path w="21458802" h="10786174">
                  <a:moveTo>
                    <a:pt x="21366091" y="10786174"/>
                  </a:moveTo>
                  <a:lnTo>
                    <a:pt x="92710" y="10786174"/>
                  </a:lnTo>
                  <a:cubicBezTo>
                    <a:pt x="41910" y="10786174"/>
                    <a:pt x="0" y="10744264"/>
                    <a:pt x="0" y="1069346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364821" y="0"/>
                  </a:lnTo>
                  <a:cubicBezTo>
                    <a:pt x="21415621" y="0"/>
                    <a:pt x="21457532" y="41910"/>
                    <a:pt x="21457532" y="92710"/>
                  </a:cubicBezTo>
                  <a:lnTo>
                    <a:pt x="21457532" y="10692195"/>
                  </a:lnTo>
                  <a:cubicBezTo>
                    <a:pt x="21458802" y="10744264"/>
                    <a:pt x="21416891" y="10786174"/>
                    <a:pt x="21366091" y="10786174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21522302" cy="10849675"/>
            </a:xfrm>
            <a:custGeom>
              <a:avLst/>
              <a:gdLst/>
              <a:ahLst/>
              <a:cxnLst/>
              <a:rect l="l" t="t" r="r" b="b"/>
              <a:pathLst>
                <a:path w="21522302" h="10849675">
                  <a:moveTo>
                    <a:pt x="21397841" y="59690"/>
                  </a:moveTo>
                  <a:cubicBezTo>
                    <a:pt x="21433402" y="59690"/>
                    <a:pt x="21462612" y="88900"/>
                    <a:pt x="21462612" y="124460"/>
                  </a:cubicBezTo>
                  <a:lnTo>
                    <a:pt x="21462612" y="10725214"/>
                  </a:lnTo>
                  <a:cubicBezTo>
                    <a:pt x="21462612" y="10760775"/>
                    <a:pt x="21433402" y="10789985"/>
                    <a:pt x="21397841" y="10789985"/>
                  </a:cubicBezTo>
                  <a:lnTo>
                    <a:pt x="124460" y="10789985"/>
                  </a:lnTo>
                  <a:cubicBezTo>
                    <a:pt x="88900" y="10789985"/>
                    <a:pt x="59690" y="10760775"/>
                    <a:pt x="59690" y="1072521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397841" y="59690"/>
                  </a:lnTo>
                  <a:moveTo>
                    <a:pt x="213978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725214"/>
                  </a:lnTo>
                  <a:cubicBezTo>
                    <a:pt x="0" y="10793795"/>
                    <a:pt x="55880" y="10849675"/>
                    <a:pt x="124460" y="10849675"/>
                  </a:cubicBezTo>
                  <a:lnTo>
                    <a:pt x="21397841" y="10849675"/>
                  </a:lnTo>
                  <a:cubicBezTo>
                    <a:pt x="21466421" y="10849675"/>
                    <a:pt x="21522302" y="10793795"/>
                    <a:pt x="21522302" y="10725214"/>
                  </a:cubicBezTo>
                  <a:lnTo>
                    <a:pt x="21522302" y="124460"/>
                  </a:lnTo>
                  <a:cubicBezTo>
                    <a:pt x="21522302" y="55880"/>
                    <a:pt x="21466421" y="0"/>
                    <a:pt x="21397841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3649758" y="613309"/>
            <a:ext cx="11073566" cy="785767"/>
            <a:chOff x="0" y="0"/>
            <a:chExt cx="2508919" cy="1780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08920" cy="178030"/>
            </a:xfrm>
            <a:custGeom>
              <a:avLst/>
              <a:gdLst/>
              <a:ahLst/>
              <a:cxnLst/>
              <a:rect l="l" t="t" r="r" b="b"/>
              <a:pathLst>
                <a:path w="2508920" h="178030">
                  <a:moveTo>
                    <a:pt x="13983" y="0"/>
                  </a:moveTo>
                  <a:lnTo>
                    <a:pt x="2494937" y="0"/>
                  </a:lnTo>
                  <a:cubicBezTo>
                    <a:pt x="2498645" y="0"/>
                    <a:pt x="2502202" y="1473"/>
                    <a:pt x="2504824" y="4095"/>
                  </a:cubicBezTo>
                  <a:cubicBezTo>
                    <a:pt x="2507446" y="6718"/>
                    <a:pt x="2508920" y="10274"/>
                    <a:pt x="2508920" y="13983"/>
                  </a:cubicBezTo>
                  <a:lnTo>
                    <a:pt x="2508920" y="164047"/>
                  </a:lnTo>
                  <a:cubicBezTo>
                    <a:pt x="2508920" y="167756"/>
                    <a:pt x="2507446" y="171312"/>
                    <a:pt x="2504824" y="173935"/>
                  </a:cubicBezTo>
                  <a:cubicBezTo>
                    <a:pt x="2502202" y="176557"/>
                    <a:pt x="2498645" y="178030"/>
                    <a:pt x="2494937" y="178030"/>
                  </a:cubicBezTo>
                  <a:lnTo>
                    <a:pt x="13983" y="178030"/>
                  </a:lnTo>
                  <a:cubicBezTo>
                    <a:pt x="10274" y="178030"/>
                    <a:pt x="6718" y="176557"/>
                    <a:pt x="4095" y="173935"/>
                  </a:cubicBezTo>
                  <a:cubicBezTo>
                    <a:pt x="1473" y="171312"/>
                    <a:pt x="0" y="167756"/>
                    <a:pt x="0" y="164047"/>
                  </a:cubicBezTo>
                  <a:lnTo>
                    <a:pt x="0" y="13983"/>
                  </a:lnTo>
                  <a:cubicBezTo>
                    <a:pt x="0" y="10274"/>
                    <a:pt x="1473" y="6718"/>
                    <a:pt x="4095" y="4095"/>
                  </a:cubicBezTo>
                  <a:cubicBezTo>
                    <a:pt x="6718" y="1473"/>
                    <a:pt x="10274" y="0"/>
                    <a:pt x="13983" y="0"/>
                  </a:cubicBezTo>
                  <a:close/>
                </a:path>
              </a:pathLst>
            </a:custGeom>
            <a:solidFill>
              <a:srgbClr val="F2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508919" cy="216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3931769" y="795967"/>
            <a:ext cx="444538" cy="444538"/>
          </a:xfrm>
          <a:custGeom>
            <a:avLst/>
            <a:gdLst/>
            <a:ahLst/>
            <a:cxnLst/>
            <a:rect l="l" t="t" r="r" b="b"/>
            <a:pathLst>
              <a:path w="444538" h="444538">
                <a:moveTo>
                  <a:pt x="0" y="0"/>
                </a:moveTo>
                <a:lnTo>
                  <a:pt x="444538" y="0"/>
                </a:lnTo>
                <a:lnTo>
                  <a:pt x="444538" y="444538"/>
                </a:lnTo>
                <a:lnTo>
                  <a:pt x="0" y="4445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2610750" y="2021146"/>
            <a:ext cx="2712790" cy="2712779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51612" r="-41934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51584" y="5876925"/>
            <a:ext cx="2712790" cy="2712779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 l="-84139" r="-37753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7787605" y="2021146"/>
            <a:ext cx="2712790" cy="2712779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6"/>
              <a:stretch>
                <a:fillRect l="-62961" r="-31549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3005717" y="2021146"/>
            <a:ext cx="2712790" cy="2712779"/>
            <a:chOff x="0" y="0"/>
            <a:chExt cx="6350000" cy="634997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7"/>
              <a:stretch>
                <a:fillRect l="-62379" t="-7507" r="-46624"/>
              </a:stretch>
            </a:blip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5871490" y="5876925"/>
            <a:ext cx="2712790" cy="2712779"/>
            <a:chOff x="0" y="0"/>
            <a:chExt cx="6350000" cy="63499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8"/>
              <a:stretch>
                <a:fillRect l="-23894" t="-3286" r="-51165"/>
              </a:stretch>
            </a:blip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9906585" y="5876925"/>
            <a:ext cx="2712790" cy="2712779"/>
            <a:chOff x="0" y="0"/>
            <a:chExt cx="6350000" cy="634997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9"/>
              <a:stretch>
                <a:fillRect l="-22367" r="-76747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1382499" y="782052"/>
            <a:ext cx="448281" cy="448281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EE8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055150" y="782052"/>
            <a:ext cx="448281" cy="448281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7BCFD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2732031" y="782052"/>
            <a:ext cx="448281" cy="448281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7B0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955741" y="4962525"/>
            <a:ext cx="4022807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CINCO RANCH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224465" y="4962525"/>
            <a:ext cx="3924151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GEORGE MEMORIAL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058110" y="4962525"/>
            <a:ext cx="460800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MAMIE GEORGE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154038" y="816969"/>
            <a:ext cx="10687565" cy="568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5012" spc="-100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BRANCHES WITH 3D PRINTERS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54442" y="8813387"/>
            <a:ext cx="460800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MISSION BEND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958900" y="8763000"/>
            <a:ext cx="460800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SIENNA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925033" y="8815025"/>
            <a:ext cx="460800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MISSOURI CITY</a:t>
            </a:r>
          </a:p>
        </p:txBody>
      </p:sp>
      <p:sp>
        <p:nvSpPr>
          <p:cNvPr id="49" name="TextBox 44">
            <a:extLst>
              <a:ext uri="{FF2B5EF4-FFF2-40B4-BE49-F238E27FC236}">
                <a16:creationId xmlns:a16="http://schemas.microsoft.com/office/drawing/2014/main" id="{6FD3C430-F1C7-B59E-5151-6993A6B821E3}"/>
              </a:ext>
            </a:extLst>
          </p:cNvPr>
          <p:cNvSpPr txBox="1"/>
          <p:nvPr/>
        </p:nvSpPr>
        <p:spPr>
          <a:xfrm>
            <a:off x="13091726" y="8762999"/>
            <a:ext cx="460800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</a:rPr>
              <a:t>FULSHEAR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00E1D3D-35A8-A30B-1CEF-C895EB90F3A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30326" y="5892966"/>
            <a:ext cx="2660902" cy="2553004"/>
          </a:xfrm>
          <a:prstGeom prst="ellipse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3882711" y="-11995742"/>
            <a:ext cx="42822621" cy="34528745"/>
            <a:chOff x="0" y="0"/>
            <a:chExt cx="57096828" cy="46038327"/>
          </a:xfrm>
        </p:grpSpPr>
        <p:sp>
          <p:nvSpPr>
            <p:cNvPr id="4" name="Freeform 4"/>
            <p:cNvSpPr/>
            <p:nvPr/>
          </p:nvSpPr>
          <p:spPr>
            <a:xfrm>
              <a:off x="18510281" y="10660322"/>
              <a:ext cx="24384000" cy="24384000"/>
            </a:xfrm>
            <a:custGeom>
              <a:avLst/>
              <a:gdLst/>
              <a:ahLst/>
              <a:cxnLst/>
              <a:rect l="l" t="t" r="r" b="b"/>
              <a:pathLst>
                <a:path w="24384000" h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2611227" y="5095939"/>
              <a:ext cx="16182109" cy="24384000"/>
            </a:xfrm>
            <a:custGeom>
              <a:avLst/>
              <a:gdLst/>
              <a:ahLst/>
              <a:cxnLst/>
              <a:rect l="l" t="t" r="r" b="b"/>
              <a:pathLst>
                <a:path w="16182109" h="24384000">
                  <a:moveTo>
                    <a:pt x="0" y="0"/>
                  </a:moveTo>
                  <a:lnTo>
                    <a:pt x="16182109" y="0"/>
                  </a:lnTo>
                  <a:lnTo>
                    <a:pt x="16182109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3020458" flipH="1">
              <a:off x="6411061" y="2975388"/>
              <a:ext cx="19965837" cy="26037868"/>
            </a:xfrm>
            <a:custGeom>
              <a:avLst/>
              <a:gdLst/>
              <a:ahLst/>
              <a:cxnLst/>
              <a:rect l="l" t="t" r="r" b="b"/>
              <a:pathLst>
                <a:path w="19965837" h="26037868">
                  <a:moveTo>
                    <a:pt x="19965837" y="0"/>
                  </a:moveTo>
                  <a:lnTo>
                    <a:pt x="0" y="0"/>
                  </a:lnTo>
                  <a:lnTo>
                    <a:pt x="0" y="26037869"/>
                  </a:lnTo>
                  <a:lnTo>
                    <a:pt x="19965837" y="26037869"/>
                  </a:lnTo>
                  <a:lnTo>
                    <a:pt x="1996583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775382">
              <a:off x="34612114" y="19810761"/>
              <a:ext cx="17890874" cy="23331865"/>
            </a:xfrm>
            <a:custGeom>
              <a:avLst/>
              <a:gdLst/>
              <a:ahLst/>
              <a:cxnLst/>
              <a:rect l="l" t="t" r="r" b="b"/>
              <a:pathLst>
                <a:path w="17890874" h="23331865">
                  <a:moveTo>
                    <a:pt x="0" y="0"/>
                  </a:moveTo>
                  <a:lnTo>
                    <a:pt x="17890874" y="0"/>
                  </a:lnTo>
                  <a:lnTo>
                    <a:pt x="17890874" y="23331865"/>
                  </a:lnTo>
                  <a:lnTo>
                    <a:pt x="0" y="233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68285" y="2705531"/>
            <a:ext cx="4901092" cy="6960423"/>
            <a:chOff x="0" y="0"/>
            <a:chExt cx="6514896" cy="9252312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6451396" cy="9188812"/>
            </a:xfrm>
            <a:custGeom>
              <a:avLst/>
              <a:gdLst/>
              <a:ahLst/>
              <a:cxnLst/>
              <a:rect l="l" t="t" r="r" b="b"/>
              <a:pathLst>
                <a:path w="6451396" h="9188812">
                  <a:moveTo>
                    <a:pt x="6358686" y="9188812"/>
                  </a:moveTo>
                  <a:lnTo>
                    <a:pt x="92710" y="9188812"/>
                  </a:lnTo>
                  <a:cubicBezTo>
                    <a:pt x="41910" y="9188812"/>
                    <a:pt x="0" y="9146902"/>
                    <a:pt x="0" y="90961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357416" y="0"/>
                  </a:lnTo>
                  <a:cubicBezTo>
                    <a:pt x="6408216" y="0"/>
                    <a:pt x="6450126" y="41910"/>
                    <a:pt x="6450126" y="92710"/>
                  </a:cubicBezTo>
                  <a:lnTo>
                    <a:pt x="6450126" y="9094832"/>
                  </a:lnTo>
                  <a:cubicBezTo>
                    <a:pt x="6451396" y="9146902"/>
                    <a:pt x="6409486" y="9188812"/>
                    <a:pt x="6358686" y="9188812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514896" cy="9252312"/>
            </a:xfrm>
            <a:custGeom>
              <a:avLst/>
              <a:gdLst/>
              <a:ahLst/>
              <a:cxnLst/>
              <a:rect l="l" t="t" r="r" b="b"/>
              <a:pathLst>
                <a:path w="6514896" h="9252312">
                  <a:moveTo>
                    <a:pt x="6390436" y="59690"/>
                  </a:moveTo>
                  <a:cubicBezTo>
                    <a:pt x="6425996" y="59690"/>
                    <a:pt x="6455206" y="88900"/>
                    <a:pt x="6455206" y="124460"/>
                  </a:cubicBezTo>
                  <a:lnTo>
                    <a:pt x="6455206" y="9127852"/>
                  </a:lnTo>
                  <a:cubicBezTo>
                    <a:pt x="6455206" y="9163412"/>
                    <a:pt x="6425996" y="9192622"/>
                    <a:pt x="6390436" y="9192622"/>
                  </a:cubicBezTo>
                  <a:lnTo>
                    <a:pt x="124460" y="9192622"/>
                  </a:lnTo>
                  <a:cubicBezTo>
                    <a:pt x="88900" y="9192622"/>
                    <a:pt x="59690" y="9163412"/>
                    <a:pt x="59690" y="91278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390436" y="59690"/>
                  </a:lnTo>
                  <a:moveTo>
                    <a:pt x="63904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127852"/>
                  </a:lnTo>
                  <a:cubicBezTo>
                    <a:pt x="0" y="9196432"/>
                    <a:pt x="55880" y="9252312"/>
                    <a:pt x="124460" y="9252312"/>
                  </a:cubicBezTo>
                  <a:lnTo>
                    <a:pt x="6390436" y="9252312"/>
                  </a:lnTo>
                  <a:cubicBezTo>
                    <a:pt x="6459016" y="9252312"/>
                    <a:pt x="6514896" y="9196432"/>
                    <a:pt x="6514896" y="9127852"/>
                  </a:cubicBezTo>
                  <a:lnTo>
                    <a:pt x="6514896" y="124460"/>
                  </a:lnTo>
                  <a:cubicBezTo>
                    <a:pt x="6514896" y="55880"/>
                    <a:pt x="6459016" y="0"/>
                    <a:pt x="6390436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76476" y="2339215"/>
            <a:ext cx="3884708" cy="732631"/>
            <a:chOff x="0" y="0"/>
            <a:chExt cx="1023133" cy="19295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23133" cy="192956"/>
            </a:xfrm>
            <a:custGeom>
              <a:avLst/>
              <a:gdLst/>
              <a:ahLst/>
              <a:cxnLst/>
              <a:rect l="l" t="t" r="r" b="b"/>
              <a:pathLst>
                <a:path w="1023133" h="192956">
                  <a:moveTo>
                    <a:pt x="39858" y="0"/>
                  </a:moveTo>
                  <a:lnTo>
                    <a:pt x="983275" y="0"/>
                  </a:lnTo>
                  <a:cubicBezTo>
                    <a:pt x="1005288" y="0"/>
                    <a:pt x="1023133" y="17845"/>
                    <a:pt x="1023133" y="39858"/>
                  </a:cubicBezTo>
                  <a:lnTo>
                    <a:pt x="1023133" y="153098"/>
                  </a:lnTo>
                  <a:cubicBezTo>
                    <a:pt x="1023133" y="175111"/>
                    <a:pt x="1005288" y="192956"/>
                    <a:pt x="983275" y="192956"/>
                  </a:cubicBezTo>
                  <a:lnTo>
                    <a:pt x="39858" y="192956"/>
                  </a:lnTo>
                  <a:cubicBezTo>
                    <a:pt x="17845" y="192956"/>
                    <a:pt x="0" y="175111"/>
                    <a:pt x="0" y="153098"/>
                  </a:cubicBezTo>
                  <a:lnTo>
                    <a:pt x="0" y="39858"/>
                  </a:lnTo>
                  <a:cubicBezTo>
                    <a:pt x="0" y="17845"/>
                    <a:pt x="17845" y="0"/>
                    <a:pt x="39858" y="0"/>
                  </a:cubicBezTo>
                  <a:close/>
                </a:path>
              </a:pathLst>
            </a:custGeom>
            <a:solidFill>
              <a:srgbClr val="A37CD8"/>
            </a:solidFill>
            <a:ln w="38100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023133" cy="231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649758" y="613309"/>
            <a:ext cx="11073566" cy="785767"/>
            <a:chOff x="0" y="0"/>
            <a:chExt cx="2508919" cy="1780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08920" cy="178030"/>
            </a:xfrm>
            <a:custGeom>
              <a:avLst/>
              <a:gdLst/>
              <a:ahLst/>
              <a:cxnLst/>
              <a:rect l="l" t="t" r="r" b="b"/>
              <a:pathLst>
                <a:path w="2508920" h="178030">
                  <a:moveTo>
                    <a:pt x="13983" y="0"/>
                  </a:moveTo>
                  <a:lnTo>
                    <a:pt x="2494937" y="0"/>
                  </a:lnTo>
                  <a:cubicBezTo>
                    <a:pt x="2498645" y="0"/>
                    <a:pt x="2502202" y="1473"/>
                    <a:pt x="2504824" y="4095"/>
                  </a:cubicBezTo>
                  <a:cubicBezTo>
                    <a:pt x="2507446" y="6718"/>
                    <a:pt x="2508920" y="10274"/>
                    <a:pt x="2508920" y="13983"/>
                  </a:cubicBezTo>
                  <a:lnTo>
                    <a:pt x="2508920" y="164047"/>
                  </a:lnTo>
                  <a:cubicBezTo>
                    <a:pt x="2508920" y="167756"/>
                    <a:pt x="2507446" y="171312"/>
                    <a:pt x="2504824" y="173935"/>
                  </a:cubicBezTo>
                  <a:cubicBezTo>
                    <a:pt x="2502202" y="176557"/>
                    <a:pt x="2498645" y="178030"/>
                    <a:pt x="2494937" y="178030"/>
                  </a:cubicBezTo>
                  <a:lnTo>
                    <a:pt x="13983" y="178030"/>
                  </a:lnTo>
                  <a:cubicBezTo>
                    <a:pt x="10274" y="178030"/>
                    <a:pt x="6718" y="176557"/>
                    <a:pt x="4095" y="173935"/>
                  </a:cubicBezTo>
                  <a:cubicBezTo>
                    <a:pt x="1473" y="171312"/>
                    <a:pt x="0" y="167756"/>
                    <a:pt x="0" y="164047"/>
                  </a:cubicBezTo>
                  <a:lnTo>
                    <a:pt x="0" y="13983"/>
                  </a:lnTo>
                  <a:cubicBezTo>
                    <a:pt x="0" y="10274"/>
                    <a:pt x="1473" y="6718"/>
                    <a:pt x="4095" y="4095"/>
                  </a:cubicBezTo>
                  <a:cubicBezTo>
                    <a:pt x="6718" y="1473"/>
                    <a:pt x="10274" y="0"/>
                    <a:pt x="13983" y="0"/>
                  </a:cubicBezTo>
                  <a:close/>
                </a:path>
              </a:pathLst>
            </a:custGeom>
            <a:solidFill>
              <a:srgbClr val="F2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508919" cy="216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3931769" y="795967"/>
            <a:ext cx="444538" cy="444538"/>
          </a:xfrm>
          <a:custGeom>
            <a:avLst/>
            <a:gdLst/>
            <a:ahLst/>
            <a:cxnLst/>
            <a:rect l="l" t="t" r="r" b="b"/>
            <a:pathLst>
              <a:path w="444538" h="444538">
                <a:moveTo>
                  <a:pt x="0" y="0"/>
                </a:moveTo>
                <a:lnTo>
                  <a:pt x="444538" y="0"/>
                </a:lnTo>
                <a:lnTo>
                  <a:pt x="444538" y="444538"/>
                </a:lnTo>
                <a:lnTo>
                  <a:pt x="0" y="4445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25590" y="3232331"/>
            <a:ext cx="3352097" cy="3710600"/>
          </a:xfrm>
          <a:custGeom>
            <a:avLst/>
            <a:gdLst/>
            <a:ahLst/>
            <a:cxnLst/>
            <a:rect l="l" t="t" r="r" b="b"/>
            <a:pathLst>
              <a:path w="3352097" h="3710600">
                <a:moveTo>
                  <a:pt x="0" y="0"/>
                </a:moveTo>
                <a:lnTo>
                  <a:pt x="3352096" y="0"/>
                </a:lnTo>
                <a:lnTo>
                  <a:pt x="3352096" y="3710600"/>
                </a:lnTo>
                <a:lnTo>
                  <a:pt x="0" y="3710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6860" b="-20903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6693454" y="2705531"/>
            <a:ext cx="4901092" cy="6960423"/>
            <a:chOff x="0" y="0"/>
            <a:chExt cx="6514896" cy="9252312"/>
          </a:xfrm>
        </p:grpSpPr>
        <p:sp>
          <p:nvSpPr>
            <p:cNvPr id="20" name="Freeform 20"/>
            <p:cNvSpPr/>
            <p:nvPr/>
          </p:nvSpPr>
          <p:spPr>
            <a:xfrm>
              <a:off x="31750" y="31750"/>
              <a:ext cx="6451396" cy="9188812"/>
            </a:xfrm>
            <a:custGeom>
              <a:avLst/>
              <a:gdLst/>
              <a:ahLst/>
              <a:cxnLst/>
              <a:rect l="l" t="t" r="r" b="b"/>
              <a:pathLst>
                <a:path w="6451396" h="9188812">
                  <a:moveTo>
                    <a:pt x="6358686" y="9188812"/>
                  </a:moveTo>
                  <a:lnTo>
                    <a:pt x="92710" y="9188812"/>
                  </a:lnTo>
                  <a:cubicBezTo>
                    <a:pt x="41910" y="9188812"/>
                    <a:pt x="0" y="9146902"/>
                    <a:pt x="0" y="90961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357416" y="0"/>
                  </a:lnTo>
                  <a:cubicBezTo>
                    <a:pt x="6408216" y="0"/>
                    <a:pt x="6450126" y="41910"/>
                    <a:pt x="6450126" y="92710"/>
                  </a:cubicBezTo>
                  <a:lnTo>
                    <a:pt x="6450126" y="9094832"/>
                  </a:lnTo>
                  <a:cubicBezTo>
                    <a:pt x="6451396" y="9146902"/>
                    <a:pt x="6409486" y="9188812"/>
                    <a:pt x="6358686" y="9188812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6514896" cy="9252312"/>
            </a:xfrm>
            <a:custGeom>
              <a:avLst/>
              <a:gdLst/>
              <a:ahLst/>
              <a:cxnLst/>
              <a:rect l="l" t="t" r="r" b="b"/>
              <a:pathLst>
                <a:path w="6514896" h="9252312">
                  <a:moveTo>
                    <a:pt x="6390436" y="59690"/>
                  </a:moveTo>
                  <a:cubicBezTo>
                    <a:pt x="6425996" y="59690"/>
                    <a:pt x="6455206" y="88900"/>
                    <a:pt x="6455206" y="124460"/>
                  </a:cubicBezTo>
                  <a:lnTo>
                    <a:pt x="6455206" y="9127852"/>
                  </a:lnTo>
                  <a:cubicBezTo>
                    <a:pt x="6455206" y="9163412"/>
                    <a:pt x="6425996" y="9192622"/>
                    <a:pt x="6390436" y="9192622"/>
                  </a:cubicBezTo>
                  <a:lnTo>
                    <a:pt x="124460" y="9192622"/>
                  </a:lnTo>
                  <a:cubicBezTo>
                    <a:pt x="88900" y="9192622"/>
                    <a:pt x="59690" y="9163412"/>
                    <a:pt x="59690" y="91278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390436" y="59690"/>
                  </a:lnTo>
                  <a:moveTo>
                    <a:pt x="63904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127852"/>
                  </a:lnTo>
                  <a:cubicBezTo>
                    <a:pt x="0" y="9196432"/>
                    <a:pt x="55880" y="9252312"/>
                    <a:pt x="124460" y="9252312"/>
                  </a:cubicBezTo>
                  <a:lnTo>
                    <a:pt x="6390436" y="9252312"/>
                  </a:lnTo>
                  <a:cubicBezTo>
                    <a:pt x="6459016" y="9252312"/>
                    <a:pt x="6514896" y="9196432"/>
                    <a:pt x="6514896" y="9127852"/>
                  </a:cubicBezTo>
                  <a:lnTo>
                    <a:pt x="6514896" y="124460"/>
                  </a:lnTo>
                  <a:cubicBezTo>
                    <a:pt x="6514896" y="55880"/>
                    <a:pt x="6459016" y="0"/>
                    <a:pt x="6390436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sp>
        <p:nvSpPr>
          <p:cNvPr id="22" name="Freeform 22"/>
          <p:cNvSpPr/>
          <p:nvPr/>
        </p:nvSpPr>
        <p:spPr>
          <a:xfrm>
            <a:off x="7811178" y="4078538"/>
            <a:ext cx="2512041" cy="2512041"/>
          </a:xfrm>
          <a:custGeom>
            <a:avLst/>
            <a:gdLst/>
            <a:ahLst/>
            <a:cxnLst/>
            <a:rect l="l" t="t" r="r" b="b"/>
            <a:pathLst>
              <a:path w="2512041" h="2512041">
                <a:moveTo>
                  <a:pt x="0" y="0"/>
                </a:moveTo>
                <a:lnTo>
                  <a:pt x="2512041" y="0"/>
                </a:lnTo>
                <a:lnTo>
                  <a:pt x="2512041" y="2512041"/>
                </a:lnTo>
                <a:lnTo>
                  <a:pt x="0" y="25120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318446" y="2711518"/>
            <a:ext cx="4901092" cy="6960423"/>
            <a:chOff x="0" y="0"/>
            <a:chExt cx="6514896" cy="9252312"/>
          </a:xfrm>
        </p:grpSpPr>
        <p:sp>
          <p:nvSpPr>
            <p:cNvPr id="24" name="Freeform 24"/>
            <p:cNvSpPr/>
            <p:nvPr/>
          </p:nvSpPr>
          <p:spPr>
            <a:xfrm>
              <a:off x="31750" y="31750"/>
              <a:ext cx="6451396" cy="9188812"/>
            </a:xfrm>
            <a:custGeom>
              <a:avLst/>
              <a:gdLst/>
              <a:ahLst/>
              <a:cxnLst/>
              <a:rect l="l" t="t" r="r" b="b"/>
              <a:pathLst>
                <a:path w="6451396" h="9188812">
                  <a:moveTo>
                    <a:pt x="6358686" y="9188812"/>
                  </a:moveTo>
                  <a:lnTo>
                    <a:pt x="92710" y="9188812"/>
                  </a:lnTo>
                  <a:cubicBezTo>
                    <a:pt x="41910" y="9188812"/>
                    <a:pt x="0" y="9146902"/>
                    <a:pt x="0" y="90961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357416" y="0"/>
                  </a:lnTo>
                  <a:cubicBezTo>
                    <a:pt x="6408216" y="0"/>
                    <a:pt x="6450126" y="41910"/>
                    <a:pt x="6450126" y="92710"/>
                  </a:cubicBezTo>
                  <a:lnTo>
                    <a:pt x="6450126" y="9094832"/>
                  </a:lnTo>
                  <a:cubicBezTo>
                    <a:pt x="6451396" y="9146902"/>
                    <a:pt x="6409486" y="9188812"/>
                    <a:pt x="6358686" y="9188812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6514896" cy="9252312"/>
            </a:xfrm>
            <a:custGeom>
              <a:avLst/>
              <a:gdLst/>
              <a:ahLst/>
              <a:cxnLst/>
              <a:rect l="l" t="t" r="r" b="b"/>
              <a:pathLst>
                <a:path w="6514896" h="9252312">
                  <a:moveTo>
                    <a:pt x="6390436" y="59690"/>
                  </a:moveTo>
                  <a:cubicBezTo>
                    <a:pt x="6425996" y="59690"/>
                    <a:pt x="6455206" y="88900"/>
                    <a:pt x="6455206" y="124460"/>
                  </a:cubicBezTo>
                  <a:lnTo>
                    <a:pt x="6455206" y="9127852"/>
                  </a:lnTo>
                  <a:cubicBezTo>
                    <a:pt x="6455206" y="9163412"/>
                    <a:pt x="6425996" y="9192622"/>
                    <a:pt x="6390436" y="9192622"/>
                  </a:cubicBezTo>
                  <a:lnTo>
                    <a:pt x="124460" y="9192622"/>
                  </a:lnTo>
                  <a:cubicBezTo>
                    <a:pt x="88900" y="9192622"/>
                    <a:pt x="59690" y="9163412"/>
                    <a:pt x="59690" y="91278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390436" y="59690"/>
                  </a:lnTo>
                  <a:moveTo>
                    <a:pt x="63904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127852"/>
                  </a:lnTo>
                  <a:cubicBezTo>
                    <a:pt x="0" y="9196432"/>
                    <a:pt x="55880" y="9252312"/>
                    <a:pt x="124460" y="9252312"/>
                  </a:cubicBezTo>
                  <a:lnTo>
                    <a:pt x="6390436" y="9252312"/>
                  </a:lnTo>
                  <a:cubicBezTo>
                    <a:pt x="6459016" y="9252312"/>
                    <a:pt x="6514896" y="9196432"/>
                    <a:pt x="6514896" y="9127852"/>
                  </a:cubicBezTo>
                  <a:lnTo>
                    <a:pt x="6514896" y="124460"/>
                  </a:lnTo>
                  <a:cubicBezTo>
                    <a:pt x="6514896" y="55880"/>
                    <a:pt x="6459016" y="0"/>
                    <a:pt x="6390436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sp>
        <p:nvSpPr>
          <p:cNvPr id="26" name="Freeform 26"/>
          <p:cNvSpPr/>
          <p:nvPr/>
        </p:nvSpPr>
        <p:spPr>
          <a:xfrm>
            <a:off x="13278421" y="3506425"/>
            <a:ext cx="2889806" cy="3364559"/>
          </a:xfrm>
          <a:custGeom>
            <a:avLst/>
            <a:gdLst/>
            <a:ahLst/>
            <a:cxnLst/>
            <a:rect l="l" t="t" r="r" b="b"/>
            <a:pathLst>
              <a:path w="2889806" h="3364559">
                <a:moveTo>
                  <a:pt x="0" y="0"/>
                </a:moveTo>
                <a:lnTo>
                  <a:pt x="2889806" y="0"/>
                </a:lnTo>
                <a:lnTo>
                  <a:pt x="2889806" y="3364559"/>
                </a:lnTo>
                <a:lnTo>
                  <a:pt x="0" y="336455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6693454" y="7329488"/>
            <a:ext cx="3388881" cy="414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NON-TOXIC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693454" y="7753666"/>
            <a:ext cx="4208340" cy="401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BIODEGRADABLE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693454" y="8282310"/>
            <a:ext cx="4638198" cy="1176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EASILY MELTED (NOT MICROWAVE OR DISHWASHER SAFE)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14828" y="2530543"/>
            <a:ext cx="460800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F2F2F2"/>
                </a:solidFill>
                <a:latin typeface="Space Mono"/>
                <a:ea typeface="Space Mono"/>
                <a:cs typeface="Space Mono"/>
                <a:sym typeface="Space Mono"/>
              </a:rPr>
              <a:t>POLYPRINTER 229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800217" y="816969"/>
            <a:ext cx="10687565" cy="568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5012" spc="-100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OUR EQUIPMENT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2864383" y="2391603"/>
            <a:ext cx="3884708" cy="732631"/>
            <a:chOff x="0" y="0"/>
            <a:chExt cx="1023133" cy="19295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23133" cy="192956"/>
            </a:xfrm>
            <a:custGeom>
              <a:avLst/>
              <a:gdLst/>
              <a:ahLst/>
              <a:cxnLst/>
              <a:rect l="l" t="t" r="r" b="b"/>
              <a:pathLst>
                <a:path w="1023133" h="192956">
                  <a:moveTo>
                    <a:pt x="39858" y="0"/>
                  </a:moveTo>
                  <a:lnTo>
                    <a:pt x="983275" y="0"/>
                  </a:lnTo>
                  <a:cubicBezTo>
                    <a:pt x="1005288" y="0"/>
                    <a:pt x="1023133" y="17845"/>
                    <a:pt x="1023133" y="39858"/>
                  </a:cubicBezTo>
                  <a:lnTo>
                    <a:pt x="1023133" y="153098"/>
                  </a:lnTo>
                  <a:cubicBezTo>
                    <a:pt x="1023133" y="175111"/>
                    <a:pt x="1005288" y="192956"/>
                    <a:pt x="983275" y="192956"/>
                  </a:cubicBezTo>
                  <a:lnTo>
                    <a:pt x="39858" y="192956"/>
                  </a:lnTo>
                  <a:cubicBezTo>
                    <a:pt x="17845" y="192956"/>
                    <a:pt x="0" y="175111"/>
                    <a:pt x="0" y="153098"/>
                  </a:cubicBezTo>
                  <a:lnTo>
                    <a:pt x="0" y="39858"/>
                  </a:lnTo>
                  <a:cubicBezTo>
                    <a:pt x="0" y="17845"/>
                    <a:pt x="17845" y="0"/>
                    <a:pt x="39858" y="0"/>
                  </a:cubicBezTo>
                  <a:close/>
                </a:path>
              </a:pathLst>
            </a:custGeom>
            <a:solidFill>
              <a:srgbClr val="A37CD8"/>
            </a:solidFill>
            <a:ln w="38100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023133" cy="231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2464990" y="2586865"/>
            <a:ext cx="460800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F2F2F2"/>
                </a:solidFill>
                <a:latin typeface="Space Mono"/>
                <a:ea typeface="Space Mono"/>
                <a:cs typeface="Space Mono"/>
                <a:sym typeface="Space Mono"/>
              </a:rPr>
              <a:t>KISSLICER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97636" y="7329488"/>
            <a:ext cx="4608004" cy="41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HEATED BED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97636" y="7839075"/>
            <a:ext cx="4052379" cy="41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FULLY ENCLOSED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97636" y="8348663"/>
            <a:ext cx="4351854" cy="79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RESOLUTION: 0.05MM-0.25MM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318446" y="7329488"/>
            <a:ext cx="4608004" cy="79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ESTIMATES PRINTING TIME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318446" y="8212931"/>
            <a:ext cx="4608004" cy="79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CAN ADD SUPPORT STRUCTURES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7124844" y="2391603"/>
            <a:ext cx="3884708" cy="680244"/>
            <a:chOff x="0" y="0"/>
            <a:chExt cx="1023133" cy="17915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023133" cy="179159"/>
            </a:xfrm>
            <a:custGeom>
              <a:avLst/>
              <a:gdLst/>
              <a:ahLst/>
              <a:cxnLst/>
              <a:rect l="l" t="t" r="r" b="b"/>
              <a:pathLst>
                <a:path w="1023133" h="179159">
                  <a:moveTo>
                    <a:pt x="39858" y="0"/>
                  </a:moveTo>
                  <a:lnTo>
                    <a:pt x="983275" y="0"/>
                  </a:lnTo>
                  <a:cubicBezTo>
                    <a:pt x="1005288" y="0"/>
                    <a:pt x="1023133" y="17845"/>
                    <a:pt x="1023133" y="39858"/>
                  </a:cubicBezTo>
                  <a:lnTo>
                    <a:pt x="1023133" y="139300"/>
                  </a:lnTo>
                  <a:cubicBezTo>
                    <a:pt x="1023133" y="161314"/>
                    <a:pt x="1005288" y="179159"/>
                    <a:pt x="983275" y="179159"/>
                  </a:cubicBezTo>
                  <a:lnTo>
                    <a:pt x="39858" y="179159"/>
                  </a:lnTo>
                  <a:cubicBezTo>
                    <a:pt x="17845" y="179159"/>
                    <a:pt x="0" y="161314"/>
                    <a:pt x="0" y="139300"/>
                  </a:cubicBezTo>
                  <a:lnTo>
                    <a:pt x="0" y="39858"/>
                  </a:lnTo>
                  <a:cubicBezTo>
                    <a:pt x="0" y="17845"/>
                    <a:pt x="17845" y="0"/>
                    <a:pt x="39858" y="0"/>
                  </a:cubicBezTo>
                  <a:close/>
                </a:path>
              </a:pathLst>
            </a:custGeom>
            <a:solidFill>
              <a:srgbClr val="A37CD8"/>
            </a:solidFill>
            <a:ln w="38100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1023133" cy="21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7256969" y="2540068"/>
            <a:ext cx="3620458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F2F2F2"/>
                </a:solidFill>
                <a:latin typeface="Space Mono"/>
                <a:ea typeface="Space Mono"/>
                <a:cs typeface="Space Mono"/>
                <a:sym typeface="Space Mono"/>
              </a:rPr>
              <a:t>PLA FILAMENT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061087" y="692356"/>
            <a:ext cx="9198213" cy="785767"/>
            <a:chOff x="0" y="0"/>
            <a:chExt cx="2084024" cy="1780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84024" cy="178030"/>
            </a:xfrm>
            <a:custGeom>
              <a:avLst/>
              <a:gdLst/>
              <a:ahLst/>
              <a:cxnLst/>
              <a:rect l="l" t="t" r="r" b="b"/>
              <a:pathLst>
                <a:path w="2084024" h="178030">
                  <a:moveTo>
                    <a:pt x="16834" y="0"/>
                  </a:moveTo>
                  <a:lnTo>
                    <a:pt x="2067190" y="0"/>
                  </a:lnTo>
                  <a:cubicBezTo>
                    <a:pt x="2076487" y="0"/>
                    <a:pt x="2084024" y="7537"/>
                    <a:pt x="2084024" y="16834"/>
                  </a:cubicBezTo>
                  <a:lnTo>
                    <a:pt x="2084024" y="161196"/>
                  </a:lnTo>
                  <a:cubicBezTo>
                    <a:pt x="2084024" y="165661"/>
                    <a:pt x="2082250" y="169943"/>
                    <a:pt x="2079093" y="173100"/>
                  </a:cubicBezTo>
                  <a:cubicBezTo>
                    <a:pt x="2075937" y="176256"/>
                    <a:pt x="2071655" y="178030"/>
                    <a:pt x="2067190" y="178030"/>
                  </a:cubicBezTo>
                  <a:lnTo>
                    <a:pt x="16834" y="178030"/>
                  </a:lnTo>
                  <a:cubicBezTo>
                    <a:pt x="12369" y="178030"/>
                    <a:pt x="8087" y="176256"/>
                    <a:pt x="4930" y="173100"/>
                  </a:cubicBezTo>
                  <a:cubicBezTo>
                    <a:pt x="1774" y="169943"/>
                    <a:pt x="0" y="165661"/>
                    <a:pt x="0" y="161196"/>
                  </a:cubicBezTo>
                  <a:lnTo>
                    <a:pt x="0" y="16834"/>
                  </a:lnTo>
                  <a:cubicBezTo>
                    <a:pt x="0" y="12369"/>
                    <a:pt x="1774" y="8087"/>
                    <a:pt x="4930" y="4930"/>
                  </a:cubicBezTo>
                  <a:cubicBezTo>
                    <a:pt x="8087" y="1774"/>
                    <a:pt x="12369" y="0"/>
                    <a:pt x="16834" y="0"/>
                  </a:cubicBezTo>
                  <a:close/>
                </a:path>
              </a:pathLst>
            </a:custGeom>
            <a:solidFill>
              <a:srgbClr val="F2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084024" cy="216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23341" y="361778"/>
            <a:ext cx="6417635" cy="9594994"/>
          </a:xfrm>
          <a:custGeom>
            <a:avLst/>
            <a:gdLst/>
            <a:ahLst/>
            <a:cxnLst/>
            <a:rect l="l" t="t" r="r" b="b"/>
            <a:pathLst>
              <a:path w="6417635" h="9594994">
                <a:moveTo>
                  <a:pt x="0" y="0"/>
                </a:moveTo>
                <a:lnTo>
                  <a:pt x="6417635" y="0"/>
                </a:lnTo>
                <a:lnTo>
                  <a:pt x="6417635" y="9594995"/>
                </a:lnTo>
                <a:lnTo>
                  <a:pt x="0" y="95949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2042" t="-24763" r="-63123" b="-2583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303669" y="862970"/>
            <a:ext cx="444538" cy="444538"/>
          </a:xfrm>
          <a:custGeom>
            <a:avLst/>
            <a:gdLst/>
            <a:ahLst/>
            <a:cxnLst/>
            <a:rect l="l" t="t" r="r" b="b"/>
            <a:pathLst>
              <a:path w="444538" h="444538">
                <a:moveTo>
                  <a:pt x="0" y="0"/>
                </a:moveTo>
                <a:lnTo>
                  <a:pt x="444539" y="0"/>
                </a:lnTo>
                <a:lnTo>
                  <a:pt x="444539" y="444539"/>
                </a:lnTo>
                <a:lnTo>
                  <a:pt x="0" y="4445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061087" y="7985446"/>
            <a:ext cx="1724310" cy="1272854"/>
          </a:xfrm>
          <a:custGeom>
            <a:avLst/>
            <a:gdLst/>
            <a:ahLst/>
            <a:cxnLst/>
            <a:rect l="l" t="t" r="r" b="b"/>
            <a:pathLst>
              <a:path w="1724310" h="1272854">
                <a:moveTo>
                  <a:pt x="0" y="0"/>
                </a:moveTo>
                <a:lnTo>
                  <a:pt x="1724309" y="0"/>
                </a:lnTo>
                <a:lnTo>
                  <a:pt x="1724309" y="1272854"/>
                </a:lnTo>
                <a:lnTo>
                  <a:pt x="0" y="12728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061087" y="4113059"/>
            <a:ext cx="1724310" cy="1272854"/>
          </a:xfrm>
          <a:custGeom>
            <a:avLst/>
            <a:gdLst/>
            <a:ahLst/>
            <a:cxnLst/>
            <a:rect l="l" t="t" r="r" b="b"/>
            <a:pathLst>
              <a:path w="1724310" h="1272854">
                <a:moveTo>
                  <a:pt x="0" y="0"/>
                </a:moveTo>
                <a:lnTo>
                  <a:pt x="1724309" y="0"/>
                </a:lnTo>
                <a:lnTo>
                  <a:pt x="1724309" y="1272854"/>
                </a:lnTo>
                <a:lnTo>
                  <a:pt x="0" y="12728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061087" y="6017587"/>
            <a:ext cx="1724310" cy="1272854"/>
          </a:xfrm>
          <a:custGeom>
            <a:avLst/>
            <a:gdLst/>
            <a:ahLst/>
            <a:cxnLst/>
            <a:rect l="l" t="t" r="r" b="b"/>
            <a:pathLst>
              <a:path w="1724310" h="1272854">
                <a:moveTo>
                  <a:pt x="0" y="0"/>
                </a:moveTo>
                <a:lnTo>
                  <a:pt x="1724309" y="0"/>
                </a:lnTo>
                <a:lnTo>
                  <a:pt x="1724309" y="1272855"/>
                </a:lnTo>
                <a:lnTo>
                  <a:pt x="0" y="127285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061087" y="2227109"/>
            <a:ext cx="1724310" cy="1272854"/>
          </a:xfrm>
          <a:custGeom>
            <a:avLst/>
            <a:gdLst/>
            <a:ahLst/>
            <a:cxnLst/>
            <a:rect l="l" t="t" r="r" b="b"/>
            <a:pathLst>
              <a:path w="1724310" h="1272854">
                <a:moveTo>
                  <a:pt x="0" y="0"/>
                </a:moveTo>
                <a:lnTo>
                  <a:pt x="1724309" y="0"/>
                </a:lnTo>
                <a:lnTo>
                  <a:pt x="1724309" y="1272854"/>
                </a:lnTo>
                <a:lnTo>
                  <a:pt x="0" y="127285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345633" y="2492061"/>
            <a:ext cx="421727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LEARN THE BASICS </a:t>
            </a:r>
          </a:p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OF 3D PRINTING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36108" y="4378011"/>
            <a:ext cx="4600622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FIND OUT HOW TO </a:t>
            </a:r>
          </a:p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3D PRINT WITH FBCL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32500" y="6282539"/>
            <a:ext cx="4989962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GET CONNECTED WITH </a:t>
            </a:r>
          </a:p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3D PRINTING RESOURCES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83898" y="8250398"/>
            <a:ext cx="6768436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CREATE YOUR OWN 3D PRINTED OBJECT USING TINKERCAD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906654" y="909177"/>
            <a:ext cx="4945680" cy="568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9"/>
              </a:lnSpc>
            </a:pPr>
            <a:r>
              <a:rPr lang="en-US" sz="5012" spc="-100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GOALS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3882711" y="-11995742"/>
            <a:ext cx="42822621" cy="34528745"/>
            <a:chOff x="0" y="0"/>
            <a:chExt cx="57096828" cy="46038327"/>
          </a:xfrm>
        </p:grpSpPr>
        <p:sp>
          <p:nvSpPr>
            <p:cNvPr id="4" name="Freeform 4"/>
            <p:cNvSpPr/>
            <p:nvPr/>
          </p:nvSpPr>
          <p:spPr>
            <a:xfrm>
              <a:off x="18510281" y="10660322"/>
              <a:ext cx="24384000" cy="24384000"/>
            </a:xfrm>
            <a:custGeom>
              <a:avLst/>
              <a:gdLst/>
              <a:ahLst/>
              <a:cxnLst/>
              <a:rect l="l" t="t" r="r" b="b"/>
              <a:pathLst>
                <a:path w="24384000" h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2611227" y="5095939"/>
              <a:ext cx="16182109" cy="24384000"/>
            </a:xfrm>
            <a:custGeom>
              <a:avLst/>
              <a:gdLst/>
              <a:ahLst/>
              <a:cxnLst/>
              <a:rect l="l" t="t" r="r" b="b"/>
              <a:pathLst>
                <a:path w="16182109" h="24384000">
                  <a:moveTo>
                    <a:pt x="0" y="0"/>
                  </a:moveTo>
                  <a:lnTo>
                    <a:pt x="16182109" y="0"/>
                  </a:lnTo>
                  <a:lnTo>
                    <a:pt x="16182109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3020458" flipH="1">
              <a:off x="6411061" y="2975388"/>
              <a:ext cx="19965837" cy="26037868"/>
            </a:xfrm>
            <a:custGeom>
              <a:avLst/>
              <a:gdLst/>
              <a:ahLst/>
              <a:cxnLst/>
              <a:rect l="l" t="t" r="r" b="b"/>
              <a:pathLst>
                <a:path w="19965837" h="26037868">
                  <a:moveTo>
                    <a:pt x="19965837" y="0"/>
                  </a:moveTo>
                  <a:lnTo>
                    <a:pt x="0" y="0"/>
                  </a:lnTo>
                  <a:lnTo>
                    <a:pt x="0" y="26037869"/>
                  </a:lnTo>
                  <a:lnTo>
                    <a:pt x="19965837" y="26037869"/>
                  </a:lnTo>
                  <a:lnTo>
                    <a:pt x="19965837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775382">
              <a:off x="34612114" y="19810761"/>
              <a:ext cx="17890874" cy="23331865"/>
            </a:xfrm>
            <a:custGeom>
              <a:avLst/>
              <a:gdLst/>
              <a:ahLst/>
              <a:cxnLst/>
              <a:rect l="l" t="t" r="r" b="b"/>
              <a:pathLst>
                <a:path w="17890874" h="23331865">
                  <a:moveTo>
                    <a:pt x="0" y="0"/>
                  </a:moveTo>
                  <a:lnTo>
                    <a:pt x="17890874" y="0"/>
                  </a:lnTo>
                  <a:lnTo>
                    <a:pt x="17890874" y="23331865"/>
                  </a:lnTo>
                  <a:lnTo>
                    <a:pt x="0" y="233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68285" y="2705531"/>
            <a:ext cx="4901092" cy="6960423"/>
            <a:chOff x="0" y="0"/>
            <a:chExt cx="6514896" cy="9252312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6451396" cy="9188812"/>
            </a:xfrm>
            <a:custGeom>
              <a:avLst/>
              <a:gdLst/>
              <a:ahLst/>
              <a:cxnLst/>
              <a:rect l="l" t="t" r="r" b="b"/>
              <a:pathLst>
                <a:path w="6451396" h="9188812">
                  <a:moveTo>
                    <a:pt x="6358686" y="9188812"/>
                  </a:moveTo>
                  <a:lnTo>
                    <a:pt x="92710" y="9188812"/>
                  </a:lnTo>
                  <a:cubicBezTo>
                    <a:pt x="41910" y="9188812"/>
                    <a:pt x="0" y="9146902"/>
                    <a:pt x="0" y="90961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357416" y="0"/>
                  </a:lnTo>
                  <a:cubicBezTo>
                    <a:pt x="6408216" y="0"/>
                    <a:pt x="6450126" y="41910"/>
                    <a:pt x="6450126" y="92710"/>
                  </a:cubicBezTo>
                  <a:lnTo>
                    <a:pt x="6450126" y="9094832"/>
                  </a:lnTo>
                  <a:cubicBezTo>
                    <a:pt x="6451396" y="9146902"/>
                    <a:pt x="6409486" y="9188812"/>
                    <a:pt x="6358686" y="9188812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514896" cy="9252312"/>
            </a:xfrm>
            <a:custGeom>
              <a:avLst/>
              <a:gdLst/>
              <a:ahLst/>
              <a:cxnLst/>
              <a:rect l="l" t="t" r="r" b="b"/>
              <a:pathLst>
                <a:path w="6514896" h="9252312">
                  <a:moveTo>
                    <a:pt x="6390436" y="59690"/>
                  </a:moveTo>
                  <a:cubicBezTo>
                    <a:pt x="6425996" y="59690"/>
                    <a:pt x="6455206" y="88900"/>
                    <a:pt x="6455206" y="124460"/>
                  </a:cubicBezTo>
                  <a:lnTo>
                    <a:pt x="6455206" y="9127852"/>
                  </a:lnTo>
                  <a:cubicBezTo>
                    <a:pt x="6455206" y="9163412"/>
                    <a:pt x="6425996" y="9192622"/>
                    <a:pt x="6390436" y="9192622"/>
                  </a:cubicBezTo>
                  <a:lnTo>
                    <a:pt x="124460" y="9192622"/>
                  </a:lnTo>
                  <a:cubicBezTo>
                    <a:pt x="88900" y="9192622"/>
                    <a:pt x="59690" y="9163412"/>
                    <a:pt x="59690" y="91278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390436" y="59690"/>
                  </a:lnTo>
                  <a:moveTo>
                    <a:pt x="63904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127852"/>
                  </a:lnTo>
                  <a:cubicBezTo>
                    <a:pt x="0" y="9196432"/>
                    <a:pt x="55880" y="9252312"/>
                    <a:pt x="124460" y="9252312"/>
                  </a:cubicBezTo>
                  <a:lnTo>
                    <a:pt x="6390436" y="9252312"/>
                  </a:lnTo>
                  <a:cubicBezTo>
                    <a:pt x="6459016" y="9252312"/>
                    <a:pt x="6514896" y="9196432"/>
                    <a:pt x="6514896" y="9127852"/>
                  </a:cubicBezTo>
                  <a:lnTo>
                    <a:pt x="6514896" y="124460"/>
                  </a:lnTo>
                  <a:cubicBezTo>
                    <a:pt x="6514896" y="55880"/>
                    <a:pt x="6459016" y="0"/>
                    <a:pt x="6390436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76476" y="2339215"/>
            <a:ext cx="3884708" cy="732631"/>
            <a:chOff x="0" y="0"/>
            <a:chExt cx="1023133" cy="19295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23133" cy="192956"/>
            </a:xfrm>
            <a:custGeom>
              <a:avLst/>
              <a:gdLst/>
              <a:ahLst/>
              <a:cxnLst/>
              <a:rect l="l" t="t" r="r" b="b"/>
              <a:pathLst>
                <a:path w="1023133" h="192956">
                  <a:moveTo>
                    <a:pt x="39858" y="0"/>
                  </a:moveTo>
                  <a:lnTo>
                    <a:pt x="983275" y="0"/>
                  </a:lnTo>
                  <a:cubicBezTo>
                    <a:pt x="1005288" y="0"/>
                    <a:pt x="1023133" y="17845"/>
                    <a:pt x="1023133" y="39858"/>
                  </a:cubicBezTo>
                  <a:lnTo>
                    <a:pt x="1023133" y="153098"/>
                  </a:lnTo>
                  <a:cubicBezTo>
                    <a:pt x="1023133" y="175111"/>
                    <a:pt x="1005288" y="192956"/>
                    <a:pt x="983275" y="192956"/>
                  </a:cubicBezTo>
                  <a:lnTo>
                    <a:pt x="39858" y="192956"/>
                  </a:lnTo>
                  <a:cubicBezTo>
                    <a:pt x="17845" y="192956"/>
                    <a:pt x="0" y="175111"/>
                    <a:pt x="0" y="153098"/>
                  </a:cubicBezTo>
                  <a:lnTo>
                    <a:pt x="0" y="39858"/>
                  </a:lnTo>
                  <a:cubicBezTo>
                    <a:pt x="0" y="17845"/>
                    <a:pt x="17845" y="0"/>
                    <a:pt x="39858" y="0"/>
                  </a:cubicBezTo>
                  <a:close/>
                </a:path>
              </a:pathLst>
            </a:custGeom>
            <a:solidFill>
              <a:srgbClr val="A37CD8"/>
            </a:solidFill>
            <a:ln w="38100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023133" cy="231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649758" y="613309"/>
            <a:ext cx="11073566" cy="785767"/>
            <a:chOff x="0" y="0"/>
            <a:chExt cx="2508919" cy="1780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08920" cy="178030"/>
            </a:xfrm>
            <a:custGeom>
              <a:avLst/>
              <a:gdLst/>
              <a:ahLst/>
              <a:cxnLst/>
              <a:rect l="l" t="t" r="r" b="b"/>
              <a:pathLst>
                <a:path w="2508920" h="178030">
                  <a:moveTo>
                    <a:pt x="13983" y="0"/>
                  </a:moveTo>
                  <a:lnTo>
                    <a:pt x="2494937" y="0"/>
                  </a:lnTo>
                  <a:cubicBezTo>
                    <a:pt x="2498645" y="0"/>
                    <a:pt x="2502202" y="1473"/>
                    <a:pt x="2504824" y="4095"/>
                  </a:cubicBezTo>
                  <a:cubicBezTo>
                    <a:pt x="2507446" y="6718"/>
                    <a:pt x="2508920" y="10274"/>
                    <a:pt x="2508920" y="13983"/>
                  </a:cubicBezTo>
                  <a:lnTo>
                    <a:pt x="2508920" y="164047"/>
                  </a:lnTo>
                  <a:cubicBezTo>
                    <a:pt x="2508920" y="167756"/>
                    <a:pt x="2507446" y="171312"/>
                    <a:pt x="2504824" y="173935"/>
                  </a:cubicBezTo>
                  <a:cubicBezTo>
                    <a:pt x="2502202" y="176557"/>
                    <a:pt x="2498645" y="178030"/>
                    <a:pt x="2494937" y="178030"/>
                  </a:cubicBezTo>
                  <a:lnTo>
                    <a:pt x="13983" y="178030"/>
                  </a:lnTo>
                  <a:cubicBezTo>
                    <a:pt x="10274" y="178030"/>
                    <a:pt x="6718" y="176557"/>
                    <a:pt x="4095" y="173935"/>
                  </a:cubicBezTo>
                  <a:cubicBezTo>
                    <a:pt x="1473" y="171312"/>
                    <a:pt x="0" y="167756"/>
                    <a:pt x="0" y="164047"/>
                  </a:cubicBezTo>
                  <a:lnTo>
                    <a:pt x="0" y="13983"/>
                  </a:lnTo>
                  <a:cubicBezTo>
                    <a:pt x="0" y="10274"/>
                    <a:pt x="1473" y="6718"/>
                    <a:pt x="4095" y="4095"/>
                  </a:cubicBezTo>
                  <a:cubicBezTo>
                    <a:pt x="6718" y="1473"/>
                    <a:pt x="10274" y="0"/>
                    <a:pt x="13983" y="0"/>
                  </a:cubicBezTo>
                  <a:close/>
                </a:path>
              </a:pathLst>
            </a:custGeom>
            <a:solidFill>
              <a:srgbClr val="F2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508919" cy="216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3931769" y="795967"/>
            <a:ext cx="444538" cy="444538"/>
          </a:xfrm>
          <a:custGeom>
            <a:avLst/>
            <a:gdLst/>
            <a:ahLst/>
            <a:cxnLst/>
            <a:rect l="l" t="t" r="r" b="b"/>
            <a:pathLst>
              <a:path w="444538" h="444538">
                <a:moveTo>
                  <a:pt x="0" y="0"/>
                </a:moveTo>
                <a:lnTo>
                  <a:pt x="444538" y="0"/>
                </a:lnTo>
                <a:lnTo>
                  <a:pt x="444538" y="444538"/>
                </a:lnTo>
                <a:lnTo>
                  <a:pt x="0" y="4445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6693454" y="2705531"/>
            <a:ext cx="4901092" cy="6960423"/>
            <a:chOff x="0" y="0"/>
            <a:chExt cx="6514896" cy="9252312"/>
          </a:xfrm>
        </p:grpSpPr>
        <p:sp>
          <p:nvSpPr>
            <p:cNvPr id="19" name="Freeform 19"/>
            <p:cNvSpPr/>
            <p:nvPr/>
          </p:nvSpPr>
          <p:spPr>
            <a:xfrm>
              <a:off x="31750" y="31750"/>
              <a:ext cx="6451396" cy="9188812"/>
            </a:xfrm>
            <a:custGeom>
              <a:avLst/>
              <a:gdLst/>
              <a:ahLst/>
              <a:cxnLst/>
              <a:rect l="l" t="t" r="r" b="b"/>
              <a:pathLst>
                <a:path w="6451396" h="9188812">
                  <a:moveTo>
                    <a:pt x="6358686" y="9188812"/>
                  </a:moveTo>
                  <a:lnTo>
                    <a:pt x="92710" y="9188812"/>
                  </a:lnTo>
                  <a:cubicBezTo>
                    <a:pt x="41910" y="9188812"/>
                    <a:pt x="0" y="9146902"/>
                    <a:pt x="0" y="90961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357416" y="0"/>
                  </a:lnTo>
                  <a:cubicBezTo>
                    <a:pt x="6408216" y="0"/>
                    <a:pt x="6450126" y="41910"/>
                    <a:pt x="6450126" y="92710"/>
                  </a:cubicBezTo>
                  <a:lnTo>
                    <a:pt x="6450126" y="9094832"/>
                  </a:lnTo>
                  <a:cubicBezTo>
                    <a:pt x="6451396" y="9146902"/>
                    <a:pt x="6409486" y="9188812"/>
                    <a:pt x="6358686" y="9188812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6514896" cy="9252312"/>
            </a:xfrm>
            <a:custGeom>
              <a:avLst/>
              <a:gdLst/>
              <a:ahLst/>
              <a:cxnLst/>
              <a:rect l="l" t="t" r="r" b="b"/>
              <a:pathLst>
                <a:path w="6514896" h="9252312">
                  <a:moveTo>
                    <a:pt x="6390436" y="59690"/>
                  </a:moveTo>
                  <a:cubicBezTo>
                    <a:pt x="6425996" y="59690"/>
                    <a:pt x="6455206" y="88900"/>
                    <a:pt x="6455206" y="124460"/>
                  </a:cubicBezTo>
                  <a:lnTo>
                    <a:pt x="6455206" y="9127852"/>
                  </a:lnTo>
                  <a:cubicBezTo>
                    <a:pt x="6455206" y="9163412"/>
                    <a:pt x="6425996" y="9192622"/>
                    <a:pt x="6390436" y="9192622"/>
                  </a:cubicBezTo>
                  <a:lnTo>
                    <a:pt x="124460" y="9192622"/>
                  </a:lnTo>
                  <a:cubicBezTo>
                    <a:pt x="88900" y="9192622"/>
                    <a:pt x="59690" y="9163412"/>
                    <a:pt x="59690" y="91278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390436" y="59690"/>
                  </a:lnTo>
                  <a:moveTo>
                    <a:pt x="63904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127852"/>
                  </a:lnTo>
                  <a:cubicBezTo>
                    <a:pt x="0" y="9196432"/>
                    <a:pt x="55880" y="9252312"/>
                    <a:pt x="124460" y="9252312"/>
                  </a:cubicBezTo>
                  <a:lnTo>
                    <a:pt x="6390436" y="9252312"/>
                  </a:lnTo>
                  <a:cubicBezTo>
                    <a:pt x="6459016" y="9252312"/>
                    <a:pt x="6514896" y="9196432"/>
                    <a:pt x="6514896" y="9127852"/>
                  </a:cubicBezTo>
                  <a:lnTo>
                    <a:pt x="6514896" y="124460"/>
                  </a:lnTo>
                  <a:cubicBezTo>
                    <a:pt x="6514896" y="55880"/>
                    <a:pt x="6459016" y="0"/>
                    <a:pt x="6390436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2318446" y="2711518"/>
            <a:ext cx="4901092" cy="6960423"/>
            <a:chOff x="0" y="0"/>
            <a:chExt cx="6514896" cy="9252312"/>
          </a:xfrm>
        </p:grpSpPr>
        <p:sp>
          <p:nvSpPr>
            <p:cNvPr id="22" name="Freeform 22"/>
            <p:cNvSpPr/>
            <p:nvPr/>
          </p:nvSpPr>
          <p:spPr>
            <a:xfrm>
              <a:off x="31750" y="31750"/>
              <a:ext cx="6451396" cy="9188812"/>
            </a:xfrm>
            <a:custGeom>
              <a:avLst/>
              <a:gdLst/>
              <a:ahLst/>
              <a:cxnLst/>
              <a:rect l="l" t="t" r="r" b="b"/>
              <a:pathLst>
                <a:path w="6451396" h="9188812">
                  <a:moveTo>
                    <a:pt x="6358686" y="9188812"/>
                  </a:moveTo>
                  <a:lnTo>
                    <a:pt x="92710" y="9188812"/>
                  </a:lnTo>
                  <a:cubicBezTo>
                    <a:pt x="41910" y="9188812"/>
                    <a:pt x="0" y="9146902"/>
                    <a:pt x="0" y="90961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357416" y="0"/>
                  </a:lnTo>
                  <a:cubicBezTo>
                    <a:pt x="6408216" y="0"/>
                    <a:pt x="6450126" y="41910"/>
                    <a:pt x="6450126" y="92710"/>
                  </a:cubicBezTo>
                  <a:lnTo>
                    <a:pt x="6450126" y="9094832"/>
                  </a:lnTo>
                  <a:cubicBezTo>
                    <a:pt x="6451396" y="9146902"/>
                    <a:pt x="6409486" y="9188812"/>
                    <a:pt x="6358686" y="9188812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6514896" cy="9252312"/>
            </a:xfrm>
            <a:custGeom>
              <a:avLst/>
              <a:gdLst/>
              <a:ahLst/>
              <a:cxnLst/>
              <a:rect l="l" t="t" r="r" b="b"/>
              <a:pathLst>
                <a:path w="6514896" h="9252312">
                  <a:moveTo>
                    <a:pt x="6390436" y="59690"/>
                  </a:moveTo>
                  <a:cubicBezTo>
                    <a:pt x="6425996" y="59690"/>
                    <a:pt x="6455206" y="88900"/>
                    <a:pt x="6455206" y="124460"/>
                  </a:cubicBezTo>
                  <a:lnTo>
                    <a:pt x="6455206" y="9127852"/>
                  </a:lnTo>
                  <a:cubicBezTo>
                    <a:pt x="6455206" y="9163412"/>
                    <a:pt x="6425996" y="9192622"/>
                    <a:pt x="6390436" y="9192622"/>
                  </a:cubicBezTo>
                  <a:lnTo>
                    <a:pt x="124460" y="9192622"/>
                  </a:lnTo>
                  <a:cubicBezTo>
                    <a:pt x="88900" y="9192622"/>
                    <a:pt x="59690" y="9163412"/>
                    <a:pt x="59690" y="91278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390436" y="59690"/>
                  </a:lnTo>
                  <a:moveTo>
                    <a:pt x="63904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127852"/>
                  </a:lnTo>
                  <a:cubicBezTo>
                    <a:pt x="0" y="9196432"/>
                    <a:pt x="55880" y="9252312"/>
                    <a:pt x="124460" y="9252312"/>
                  </a:cubicBezTo>
                  <a:lnTo>
                    <a:pt x="6390436" y="9252312"/>
                  </a:lnTo>
                  <a:cubicBezTo>
                    <a:pt x="6459016" y="9252312"/>
                    <a:pt x="6514896" y="9196432"/>
                    <a:pt x="6514896" y="9127852"/>
                  </a:cubicBezTo>
                  <a:lnTo>
                    <a:pt x="6514896" y="124460"/>
                  </a:lnTo>
                  <a:cubicBezTo>
                    <a:pt x="6514896" y="55880"/>
                    <a:pt x="6459016" y="0"/>
                    <a:pt x="6390436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1214828" y="2530543"/>
            <a:ext cx="460800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F2F2F2"/>
                </a:solidFill>
                <a:latin typeface="Space Mono"/>
                <a:ea typeface="Space Mono"/>
                <a:cs typeface="Space Mono"/>
                <a:sym typeface="Space Mono"/>
              </a:rPr>
              <a:t>PROPERTIES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800217" y="816969"/>
            <a:ext cx="10687565" cy="568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5012" spc="-100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REQUIREMENTS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2864383" y="2391603"/>
            <a:ext cx="3884708" cy="732631"/>
            <a:chOff x="0" y="0"/>
            <a:chExt cx="1023133" cy="19295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23133" cy="192956"/>
            </a:xfrm>
            <a:custGeom>
              <a:avLst/>
              <a:gdLst/>
              <a:ahLst/>
              <a:cxnLst/>
              <a:rect l="l" t="t" r="r" b="b"/>
              <a:pathLst>
                <a:path w="1023133" h="192956">
                  <a:moveTo>
                    <a:pt x="39858" y="0"/>
                  </a:moveTo>
                  <a:lnTo>
                    <a:pt x="983275" y="0"/>
                  </a:lnTo>
                  <a:cubicBezTo>
                    <a:pt x="1005288" y="0"/>
                    <a:pt x="1023133" y="17845"/>
                    <a:pt x="1023133" y="39858"/>
                  </a:cubicBezTo>
                  <a:lnTo>
                    <a:pt x="1023133" y="153098"/>
                  </a:lnTo>
                  <a:cubicBezTo>
                    <a:pt x="1023133" y="175111"/>
                    <a:pt x="1005288" y="192956"/>
                    <a:pt x="983275" y="192956"/>
                  </a:cubicBezTo>
                  <a:lnTo>
                    <a:pt x="39858" y="192956"/>
                  </a:lnTo>
                  <a:cubicBezTo>
                    <a:pt x="17845" y="192956"/>
                    <a:pt x="0" y="175111"/>
                    <a:pt x="0" y="153098"/>
                  </a:cubicBezTo>
                  <a:lnTo>
                    <a:pt x="0" y="39858"/>
                  </a:lnTo>
                  <a:cubicBezTo>
                    <a:pt x="0" y="17845"/>
                    <a:pt x="17845" y="0"/>
                    <a:pt x="39858" y="0"/>
                  </a:cubicBezTo>
                  <a:close/>
                </a:path>
              </a:pathLst>
            </a:custGeom>
            <a:solidFill>
              <a:srgbClr val="A37CD8"/>
            </a:solidFill>
            <a:ln w="38100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023133" cy="231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2464990" y="2586865"/>
            <a:ext cx="460800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F2F2F2"/>
                </a:solidFill>
                <a:latin typeface="Space Mono"/>
                <a:ea typeface="Space Mono"/>
                <a:cs typeface="Space Mono"/>
                <a:sym typeface="Space Mono"/>
              </a:rPr>
              <a:t>SUBMISSION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7124844" y="2391603"/>
            <a:ext cx="3884708" cy="680244"/>
            <a:chOff x="0" y="0"/>
            <a:chExt cx="1023133" cy="17915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023133" cy="179159"/>
            </a:xfrm>
            <a:custGeom>
              <a:avLst/>
              <a:gdLst/>
              <a:ahLst/>
              <a:cxnLst/>
              <a:rect l="l" t="t" r="r" b="b"/>
              <a:pathLst>
                <a:path w="1023133" h="179159">
                  <a:moveTo>
                    <a:pt x="39858" y="0"/>
                  </a:moveTo>
                  <a:lnTo>
                    <a:pt x="983275" y="0"/>
                  </a:lnTo>
                  <a:cubicBezTo>
                    <a:pt x="1005288" y="0"/>
                    <a:pt x="1023133" y="17845"/>
                    <a:pt x="1023133" y="39858"/>
                  </a:cubicBezTo>
                  <a:lnTo>
                    <a:pt x="1023133" y="139300"/>
                  </a:lnTo>
                  <a:cubicBezTo>
                    <a:pt x="1023133" y="161314"/>
                    <a:pt x="1005288" y="179159"/>
                    <a:pt x="983275" y="179159"/>
                  </a:cubicBezTo>
                  <a:lnTo>
                    <a:pt x="39858" y="179159"/>
                  </a:lnTo>
                  <a:cubicBezTo>
                    <a:pt x="17845" y="179159"/>
                    <a:pt x="0" y="161314"/>
                    <a:pt x="0" y="139300"/>
                  </a:cubicBezTo>
                  <a:lnTo>
                    <a:pt x="0" y="39858"/>
                  </a:lnTo>
                  <a:cubicBezTo>
                    <a:pt x="0" y="17845"/>
                    <a:pt x="17845" y="0"/>
                    <a:pt x="39858" y="0"/>
                  </a:cubicBezTo>
                  <a:close/>
                </a:path>
              </a:pathLst>
            </a:custGeom>
            <a:solidFill>
              <a:srgbClr val="A37CD8"/>
            </a:solidFill>
            <a:ln w="38100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023133" cy="217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7256969" y="2540068"/>
            <a:ext cx="3620458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F2F2F2"/>
                </a:solidFill>
                <a:latin typeface="Space Mono"/>
                <a:ea typeface="Space Mono"/>
                <a:cs typeface="Space Mono"/>
                <a:sym typeface="Space Mono"/>
              </a:rPr>
              <a:t>CONTENT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68285" y="4894775"/>
            <a:ext cx="4002736" cy="79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MAXIMUM TIME: 5 HOURS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68285" y="5947288"/>
            <a:ext cx="3615508" cy="79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ONE COLOR PER PRINT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68285" y="3757920"/>
            <a:ext cx="4271472" cy="79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MAXIMUM SIZE: 8"x 8"x 8"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746292" y="5612606"/>
            <a:ext cx="4880498" cy="79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NO COPYRIGHTED MATERIAL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714048" y="3592232"/>
            <a:ext cx="4686735" cy="1557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NO DANGEROUS, INNAPROPRIATE,  OR ILLEGAL OBJECTS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337496" y="3592232"/>
            <a:ext cx="4882042" cy="41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STL FILES ONLY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337496" y="5908189"/>
            <a:ext cx="4735498" cy="1557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MUST BE      PRINT-READY (STAFF CANNOT MODIFY FILES)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337496" y="4369901"/>
            <a:ext cx="4882042" cy="1176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SUBMIT FILE     IN-PERSON ON USB/FLASH-DRIVE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165605" y="-8777033"/>
            <a:ext cx="41254019" cy="32072003"/>
            <a:chOff x="0" y="0"/>
            <a:chExt cx="55005358" cy="42762670"/>
          </a:xfrm>
        </p:grpSpPr>
        <p:sp>
          <p:nvSpPr>
            <p:cNvPr id="4" name="Freeform 4"/>
            <p:cNvSpPr/>
            <p:nvPr/>
          </p:nvSpPr>
          <p:spPr>
            <a:xfrm>
              <a:off x="13554139" y="6368711"/>
              <a:ext cx="24384000" cy="24384000"/>
            </a:xfrm>
            <a:custGeom>
              <a:avLst/>
              <a:gdLst/>
              <a:ahLst/>
              <a:cxnLst/>
              <a:rect l="l" t="t" r="r" b="b"/>
              <a:pathLst>
                <a:path w="24384000" h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17655085" y="804328"/>
              <a:ext cx="16182109" cy="24384000"/>
            </a:xfrm>
            <a:custGeom>
              <a:avLst/>
              <a:gdLst/>
              <a:ahLst/>
              <a:cxnLst/>
              <a:rect l="l" t="t" r="r" b="b"/>
              <a:pathLst>
                <a:path w="16182109" h="24384000">
                  <a:moveTo>
                    <a:pt x="0" y="0"/>
                  </a:moveTo>
                  <a:lnTo>
                    <a:pt x="16182109" y="0"/>
                  </a:lnTo>
                  <a:lnTo>
                    <a:pt x="16182109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330227">
              <a:off x="31803589" y="-2773859"/>
              <a:ext cx="19965837" cy="26037868"/>
            </a:xfrm>
            <a:custGeom>
              <a:avLst/>
              <a:gdLst/>
              <a:ahLst/>
              <a:cxnLst/>
              <a:rect l="l" t="t" r="r" b="b"/>
              <a:pathLst>
                <a:path w="19965837" h="26037868">
                  <a:moveTo>
                    <a:pt x="0" y="0"/>
                  </a:moveTo>
                  <a:lnTo>
                    <a:pt x="19965837" y="0"/>
                  </a:lnTo>
                  <a:lnTo>
                    <a:pt x="19965837" y="26037868"/>
                  </a:lnTo>
                  <a:lnTo>
                    <a:pt x="0" y="26037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2022679" flipH="1">
              <a:off x="4970471" y="16427700"/>
              <a:ext cx="17890874" cy="23331865"/>
            </a:xfrm>
            <a:custGeom>
              <a:avLst/>
              <a:gdLst/>
              <a:ahLst/>
              <a:cxnLst/>
              <a:rect l="l" t="t" r="r" b="b"/>
              <a:pathLst>
                <a:path w="17890874" h="23331865">
                  <a:moveTo>
                    <a:pt x="17890875" y="0"/>
                  </a:moveTo>
                  <a:lnTo>
                    <a:pt x="0" y="0"/>
                  </a:lnTo>
                  <a:lnTo>
                    <a:pt x="0" y="23331865"/>
                  </a:lnTo>
                  <a:lnTo>
                    <a:pt x="17890875" y="23331865"/>
                  </a:lnTo>
                  <a:lnTo>
                    <a:pt x="1789087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722165"/>
            <a:ext cx="16230600" cy="8842670"/>
            <a:chOff x="0" y="0"/>
            <a:chExt cx="35432811" cy="19304318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35369311" cy="19240818"/>
            </a:xfrm>
            <a:custGeom>
              <a:avLst/>
              <a:gdLst/>
              <a:ahLst/>
              <a:cxnLst/>
              <a:rect l="l" t="t" r="r" b="b"/>
              <a:pathLst>
                <a:path w="35369311" h="19240818">
                  <a:moveTo>
                    <a:pt x="35276600" y="19240818"/>
                  </a:moveTo>
                  <a:lnTo>
                    <a:pt x="92710" y="19240818"/>
                  </a:lnTo>
                  <a:cubicBezTo>
                    <a:pt x="41910" y="19240818"/>
                    <a:pt x="0" y="19198907"/>
                    <a:pt x="0" y="1914810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5275332" y="0"/>
                  </a:lnTo>
                  <a:cubicBezTo>
                    <a:pt x="35326132" y="0"/>
                    <a:pt x="35368040" y="41910"/>
                    <a:pt x="35368040" y="92710"/>
                  </a:cubicBezTo>
                  <a:lnTo>
                    <a:pt x="35368040" y="19146838"/>
                  </a:lnTo>
                  <a:cubicBezTo>
                    <a:pt x="35369311" y="19198907"/>
                    <a:pt x="35327400" y="19240818"/>
                    <a:pt x="35276600" y="19240818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5432811" cy="19304318"/>
            </a:xfrm>
            <a:custGeom>
              <a:avLst/>
              <a:gdLst/>
              <a:ahLst/>
              <a:cxnLst/>
              <a:rect l="l" t="t" r="r" b="b"/>
              <a:pathLst>
                <a:path w="35432811" h="19304318">
                  <a:moveTo>
                    <a:pt x="35308350" y="59690"/>
                  </a:moveTo>
                  <a:cubicBezTo>
                    <a:pt x="35343911" y="59690"/>
                    <a:pt x="35373121" y="88900"/>
                    <a:pt x="35373121" y="124460"/>
                  </a:cubicBezTo>
                  <a:lnTo>
                    <a:pt x="35373121" y="19179857"/>
                  </a:lnTo>
                  <a:cubicBezTo>
                    <a:pt x="35373121" y="19215418"/>
                    <a:pt x="35343911" y="19244628"/>
                    <a:pt x="35308350" y="19244628"/>
                  </a:cubicBezTo>
                  <a:lnTo>
                    <a:pt x="124460" y="19244628"/>
                  </a:lnTo>
                  <a:cubicBezTo>
                    <a:pt x="88900" y="19244628"/>
                    <a:pt x="59690" y="19215418"/>
                    <a:pt x="59690" y="1917985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5308350" y="59690"/>
                  </a:lnTo>
                  <a:moveTo>
                    <a:pt x="3530835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9179857"/>
                  </a:lnTo>
                  <a:cubicBezTo>
                    <a:pt x="0" y="19248438"/>
                    <a:pt x="55880" y="19304318"/>
                    <a:pt x="124460" y="19304318"/>
                  </a:cubicBezTo>
                  <a:lnTo>
                    <a:pt x="35308350" y="19304318"/>
                  </a:lnTo>
                  <a:cubicBezTo>
                    <a:pt x="35376932" y="19304318"/>
                    <a:pt x="35432811" y="19248438"/>
                    <a:pt x="35432811" y="19179857"/>
                  </a:cubicBezTo>
                  <a:lnTo>
                    <a:pt x="35432811" y="124460"/>
                  </a:lnTo>
                  <a:cubicBezTo>
                    <a:pt x="35432811" y="55880"/>
                    <a:pt x="35376932" y="0"/>
                    <a:pt x="35308350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028700" y="1335235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248" t="-19091" r="-6338" b="-18813"/>
            </a:stretch>
          </a:blip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16956" y="2228258"/>
            <a:ext cx="4340467" cy="6626667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5952355" y="4791816"/>
            <a:ext cx="10621846" cy="0"/>
          </a:xfrm>
          <a:prstGeom prst="line">
            <a:avLst/>
          </a:prstGeom>
          <a:ln w="95250" cap="flat">
            <a:solidFill>
              <a:srgbClr val="FFDE5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5952355" y="1559666"/>
            <a:ext cx="10621846" cy="2279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82"/>
              </a:lnSpc>
            </a:pPr>
            <a:r>
              <a:rPr lang="en-US" sz="13273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PRINT NOW!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52355" y="5300221"/>
            <a:ext cx="2690769" cy="176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91"/>
              </a:lnSpc>
            </a:pPr>
            <a:r>
              <a:rPr lang="en-US" sz="1035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1.00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952355" y="6958450"/>
            <a:ext cx="2690769" cy="176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91"/>
              </a:lnSpc>
            </a:pPr>
            <a:r>
              <a:rPr lang="en-US" sz="1035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0.20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965389" y="5989101"/>
            <a:ext cx="4829630" cy="82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5"/>
              </a:lnSpc>
            </a:pPr>
            <a:r>
              <a:rPr lang="en-US" sz="4875">
                <a:solidFill>
                  <a:srgbClr val="FFDE59"/>
                </a:solidFill>
                <a:latin typeface="Roboto Mono"/>
                <a:ea typeface="Roboto Mono"/>
                <a:cs typeface="Roboto Mono"/>
                <a:sym typeface="Roboto Mono"/>
              </a:rPr>
              <a:t>FIRST 5 GRAMS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965389" y="7588857"/>
            <a:ext cx="7430201" cy="82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5"/>
              </a:lnSpc>
            </a:pPr>
            <a:r>
              <a:rPr lang="en-US" sz="4875">
                <a:solidFill>
                  <a:srgbClr val="FFDE59"/>
                </a:solidFill>
                <a:latin typeface="Roboto Mono"/>
                <a:ea typeface="Roboto Mono"/>
                <a:cs typeface="Roboto Mono"/>
                <a:sym typeface="Roboto Mono"/>
              </a:rPr>
              <a:t>EACH ADDITIONAL GRAM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52355" y="3733932"/>
            <a:ext cx="10621846" cy="890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7"/>
              </a:lnSpc>
            </a:pPr>
            <a:r>
              <a:rPr lang="en-US" sz="5162">
                <a:solidFill>
                  <a:srgbClr val="FFDE59"/>
                </a:solidFill>
                <a:latin typeface="Roboto Mono"/>
                <a:ea typeface="Roboto Mono"/>
                <a:cs typeface="Roboto Mono"/>
                <a:sym typeface="Roboto Mono"/>
              </a:rPr>
              <a:t>AT FORT BEND COUNTY LIBRARY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239611" y="937252"/>
            <a:ext cx="308570" cy="30857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EE8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02624" y="937252"/>
            <a:ext cx="308570" cy="30857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7BCFD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68548" y="937252"/>
            <a:ext cx="308570" cy="308570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7B0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55861" y="1655384"/>
            <a:ext cx="1915893" cy="2416704"/>
            <a:chOff x="0" y="0"/>
            <a:chExt cx="504597" cy="6364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4597" cy="636498"/>
            </a:xfrm>
            <a:custGeom>
              <a:avLst/>
              <a:gdLst/>
              <a:ahLst/>
              <a:cxnLst/>
              <a:rect l="l" t="t" r="r" b="b"/>
              <a:pathLst>
                <a:path w="504597" h="636498">
                  <a:moveTo>
                    <a:pt x="0" y="0"/>
                  </a:moveTo>
                  <a:lnTo>
                    <a:pt x="504597" y="0"/>
                  </a:lnTo>
                  <a:lnTo>
                    <a:pt x="504597" y="636498"/>
                  </a:lnTo>
                  <a:lnTo>
                    <a:pt x="0" y="636498"/>
                  </a:lnTo>
                  <a:close/>
                </a:path>
              </a:pathLst>
            </a:custGeom>
            <a:solidFill>
              <a:srgbClr val="F1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04597" cy="674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81846" y="2231775"/>
            <a:ext cx="1263923" cy="1263923"/>
          </a:xfrm>
          <a:custGeom>
            <a:avLst/>
            <a:gdLst/>
            <a:ahLst/>
            <a:cxnLst/>
            <a:rect l="l" t="t" r="r" b="b"/>
            <a:pathLst>
              <a:path w="1263923" h="1263923">
                <a:moveTo>
                  <a:pt x="0" y="0"/>
                </a:moveTo>
                <a:lnTo>
                  <a:pt x="1263923" y="0"/>
                </a:lnTo>
                <a:lnTo>
                  <a:pt x="1263923" y="1263923"/>
                </a:lnTo>
                <a:lnTo>
                  <a:pt x="0" y="12639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55861" y="635816"/>
            <a:ext cx="6969313" cy="785767"/>
            <a:chOff x="0" y="0"/>
            <a:chExt cx="1579026" cy="1780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79026" cy="178030"/>
            </a:xfrm>
            <a:custGeom>
              <a:avLst/>
              <a:gdLst/>
              <a:ahLst/>
              <a:cxnLst/>
              <a:rect l="l" t="t" r="r" b="b"/>
              <a:pathLst>
                <a:path w="1579026" h="178030">
                  <a:moveTo>
                    <a:pt x="22217" y="0"/>
                  </a:moveTo>
                  <a:lnTo>
                    <a:pt x="1556808" y="0"/>
                  </a:lnTo>
                  <a:cubicBezTo>
                    <a:pt x="1569079" y="0"/>
                    <a:pt x="1579026" y="9947"/>
                    <a:pt x="1579026" y="22217"/>
                  </a:cubicBezTo>
                  <a:lnTo>
                    <a:pt x="1579026" y="155813"/>
                  </a:lnTo>
                  <a:cubicBezTo>
                    <a:pt x="1579026" y="161705"/>
                    <a:pt x="1576685" y="167356"/>
                    <a:pt x="1572518" y="171523"/>
                  </a:cubicBezTo>
                  <a:cubicBezTo>
                    <a:pt x="1568352" y="175689"/>
                    <a:pt x="1562701" y="178030"/>
                    <a:pt x="1556808" y="178030"/>
                  </a:cubicBezTo>
                  <a:lnTo>
                    <a:pt x="22217" y="178030"/>
                  </a:lnTo>
                  <a:cubicBezTo>
                    <a:pt x="16325" y="178030"/>
                    <a:pt x="10674" y="175689"/>
                    <a:pt x="6507" y="171523"/>
                  </a:cubicBezTo>
                  <a:cubicBezTo>
                    <a:pt x="2341" y="167356"/>
                    <a:pt x="0" y="161705"/>
                    <a:pt x="0" y="155813"/>
                  </a:cubicBezTo>
                  <a:lnTo>
                    <a:pt x="0" y="22217"/>
                  </a:lnTo>
                  <a:cubicBezTo>
                    <a:pt x="0" y="16325"/>
                    <a:pt x="2341" y="10674"/>
                    <a:pt x="6507" y="6507"/>
                  </a:cubicBezTo>
                  <a:cubicBezTo>
                    <a:pt x="10674" y="2341"/>
                    <a:pt x="16325" y="0"/>
                    <a:pt x="22217" y="0"/>
                  </a:cubicBezTo>
                  <a:close/>
                </a:path>
              </a:pathLst>
            </a:custGeom>
            <a:solidFill>
              <a:srgbClr val="F2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579026" cy="216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37872" y="818475"/>
            <a:ext cx="444538" cy="444538"/>
          </a:xfrm>
          <a:custGeom>
            <a:avLst/>
            <a:gdLst/>
            <a:ahLst/>
            <a:cxnLst/>
            <a:rect l="l" t="t" r="r" b="b"/>
            <a:pathLst>
              <a:path w="444538" h="444538">
                <a:moveTo>
                  <a:pt x="0" y="0"/>
                </a:moveTo>
                <a:lnTo>
                  <a:pt x="444539" y="0"/>
                </a:lnTo>
                <a:lnTo>
                  <a:pt x="444539" y="444538"/>
                </a:lnTo>
                <a:lnTo>
                  <a:pt x="0" y="4445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270560" y="1009650"/>
            <a:ext cx="11530906" cy="8346575"/>
            <a:chOff x="0" y="0"/>
            <a:chExt cx="15374542" cy="11128766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5374542" cy="11128766"/>
              <a:chOff x="0" y="0"/>
              <a:chExt cx="17327581" cy="1254246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31750" y="31750"/>
                <a:ext cx="17264081" cy="12478962"/>
              </a:xfrm>
              <a:custGeom>
                <a:avLst/>
                <a:gdLst/>
                <a:ahLst/>
                <a:cxnLst/>
                <a:rect l="l" t="t" r="r" b="b"/>
                <a:pathLst>
                  <a:path w="17264081" h="12478962">
                    <a:moveTo>
                      <a:pt x="17171372" y="12478962"/>
                    </a:moveTo>
                    <a:lnTo>
                      <a:pt x="92710" y="12478962"/>
                    </a:lnTo>
                    <a:cubicBezTo>
                      <a:pt x="41910" y="12478962"/>
                      <a:pt x="0" y="12437052"/>
                      <a:pt x="0" y="1238625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7170101" y="0"/>
                    </a:lnTo>
                    <a:cubicBezTo>
                      <a:pt x="17220901" y="0"/>
                      <a:pt x="17262811" y="41910"/>
                      <a:pt x="17262811" y="92710"/>
                    </a:cubicBezTo>
                    <a:lnTo>
                      <a:pt x="17262811" y="12384982"/>
                    </a:lnTo>
                    <a:cubicBezTo>
                      <a:pt x="17264081" y="12437052"/>
                      <a:pt x="17222172" y="12478962"/>
                      <a:pt x="17171372" y="12478962"/>
                    </a:cubicBezTo>
                    <a:close/>
                  </a:path>
                </a:pathLst>
              </a:custGeom>
              <a:solidFill>
                <a:srgbClr val="A37CD8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0" y="0"/>
                <a:ext cx="17327581" cy="12542462"/>
              </a:xfrm>
              <a:custGeom>
                <a:avLst/>
                <a:gdLst/>
                <a:ahLst/>
                <a:cxnLst/>
                <a:rect l="l" t="t" r="r" b="b"/>
                <a:pathLst>
                  <a:path w="17327581" h="12542462">
                    <a:moveTo>
                      <a:pt x="17203122" y="59690"/>
                    </a:moveTo>
                    <a:cubicBezTo>
                      <a:pt x="17238681" y="59690"/>
                      <a:pt x="17267892" y="88900"/>
                      <a:pt x="17267892" y="124460"/>
                    </a:cubicBezTo>
                    <a:lnTo>
                      <a:pt x="17267892" y="12418002"/>
                    </a:lnTo>
                    <a:cubicBezTo>
                      <a:pt x="17267892" y="12453562"/>
                      <a:pt x="17238681" y="12482771"/>
                      <a:pt x="17203122" y="12482771"/>
                    </a:cubicBezTo>
                    <a:lnTo>
                      <a:pt x="124460" y="12482771"/>
                    </a:lnTo>
                    <a:cubicBezTo>
                      <a:pt x="88900" y="12482771"/>
                      <a:pt x="59690" y="12453562"/>
                      <a:pt x="59690" y="1241800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7203122" y="59690"/>
                    </a:lnTo>
                    <a:moveTo>
                      <a:pt x="1720312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2418002"/>
                    </a:lnTo>
                    <a:cubicBezTo>
                      <a:pt x="0" y="12486582"/>
                      <a:pt x="55880" y="12542462"/>
                      <a:pt x="124460" y="12542462"/>
                    </a:cubicBezTo>
                    <a:lnTo>
                      <a:pt x="17203122" y="12542462"/>
                    </a:lnTo>
                    <a:cubicBezTo>
                      <a:pt x="17271701" y="12542462"/>
                      <a:pt x="17327581" y="12486582"/>
                      <a:pt x="17327581" y="12418002"/>
                    </a:cubicBezTo>
                    <a:lnTo>
                      <a:pt x="17327581" y="124460"/>
                    </a:lnTo>
                    <a:cubicBezTo>
                      <a:pt x="17327581" y="55880"/>
                      <a:pt x="17271701" y="0"/>
                      <a:pt x="17203122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302907" y="1271605"/>
              <a:ext cx="14768728" cy="9626778"/>
              <a:chOff x="0" y="0"/>
              <a:chExt cx="16644811" cy="1084967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31750" y="31750"/>
                <a:ext cx="16581310" cy="10786174"/>
              </a:xfrm>
              <a:custGeom>
                <a:avLst/>
                <a:gdLst/>
                <a:ahLst/>
                <a:cxnLst/>
                <a:rect l="l" t="t" r="r" b="b"/>
                <a:pathLst>
                  <a:path w="16581310" h="10786174">
                    <a:moveTo>
                      <a:pt x="16488601" y="10786174"/>
                    </a:moveTo>
                    <a:lnTo>
                      <a:pt x="92710" y="10786174"/>
                    </a:lnTo>
                    <a:cubicBezTo>
                      <a:pt x="41910" y="10786174"/>
                      <a:pt x="0" y="10744264"/>
                      <a:pt x="0" y="1069346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6487332" y="0"/>
                    </a:lnTo>
                    <a:cubicBezTo>
                      <a:pt x="16538132" y="0"/>
                      <a:pt x="16580041" y="41910"/>
                      <a:pt x="16580041" y="92710"/>
                    </a:cubicBezTo>
                    <a:lnTo>
                      <a:pt x="16580041" y="10692195"/>
                    </a:lnTo>
                    <a:cubicBezTo>
                      <a:pt x="16581310" y="10744264"/>
                      <a:pt x="16539401" y="10786174"/>
                      <a:pt x="16488601" y="10786174"/>
                    </a:cubicBezTo>
                    <a:close/>
                  </a:path>
                </a:pathLst>
              </a:custGeom>
              <a:solidFill>
                <a:srgbClr val="F1F2F2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0" y="0"/>
                <a:ext cx="16644810" cy="10849675"/>
              </a:xfrm>
              <a:custGeom>
                <a:avLst/>
                <a:gdLst/>
                <a:ahLst/>
                <a:cxnLst/>
                <a:rect l="l" t="t" r="r" b="b"/>
                <a:pathLst>
                  <a:path w="16644810" h="10849675">
                    <a:moveTo>
                      <a:pt x="16520351" y="59690"/>
                    </a:moveTo>
                    <a:cubicBezTo>
                      <a:pt x="16555910" y="59690"/>
                      <a:pt x="16585121" y="88900"/>
                      <a:pt x="16585121" y="124460"/>
                    </a:cubicBezTo>
                    <a:lnTo>
                      <a:pt x="16585121" y="10725214"/>
                    </a:lnTo>
                    <a:cubicBezTo>
                      <a:pt x="16585121" y="10760775"/>
                      <a:pt x="16555910" y="10789985"/>
                      <a:pt x="16520351" y="10789985"/>
                    </a:cubicBezTo>
                    <a:lnTo>
                      <a:pt x="124460" y="10789985"/>
                    </a:lnTo>
                    <a:cubicBezTo>
                      <a:pt x="88900" y="10789985"/>
                      <a:pt x="59690" y="10760775"/>
                      <a:pt x="59690" y="1072521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6520351" y="59690"/>
                    </a:lnTo>
                    <a:moveTo>
                      <a:pt x="16520351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0725214"/>
                    </a:lnTo>
                    <a:cubicBezTo>
                      <a:pt x="0" y="10793795"/>
                      <a:pt x="55880" y="10849675"/>
                      <a:pt x="124460" y="10849675"/>
                    </a:cubicBezTo>
                    <a:lnTo>
                      <a:pt x="16520351" y="10849675"/>
                    </a:lnTo>
                    <a:cubicBezTo>
                      <a:pt x="16588932" y="10849675"/>
                      <a:pt x="16644810" y="10793795"/>
                      <a:pt x="16644810" y="10725214"/>
                    </a:cubicBezTo>
                    <a:lnTo>
                      <a:pt x="16644810" y="124460"/>
                    </a:lnTo>
                    <a:cubicBezTo>
                      <a:pt x="16644810" y="55880"/>
                      <a:pt x="16588932" y="0"/>
                      <a:pt x="16520351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549439" y="399994"/>
              <a:ext cx="597708" cy="597708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CEE8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446307" y="399994"/>
              <a:ext cx="597708" cy="597708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7BCFD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2348815" y="399994"/>
              <a:ext cx="597708" cy="597708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7B0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1" name="Freeform 31"/>
          <p:cNvSpPr/>
          <p:nvPr/>
        </p:nvSpPr>
        <p:spPr>
          <a:xfrm>
            <a:off x="12864383" y="7774459"/>
            <a:ext cx="2690234" cy="1985881"/>
          </a:xfrm>
          <a:custGeom>
            <a:avLst/>
            <a:gdLst/>
            <a:ahLst/>
            <a:cxnLst/>
            <a:rect l="l" t="t" r="r" b="b"/>
            <a:pathLst>
              <a:path w="2690234" h="1985881">
                <a:moveTo>
                  <a:pt x="0" y="0"/>
                </a:moveTo>
                <a:lnTo>
                  <a:pt x="2690234" y="0"/>
                </a:lnTo>
                <a:lnTo>
                  <a:pt x="2690234" y="1985881"/>
                </a:lnTo>
                <a:lnTo>
                  <a:pt x="0" y="19858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5110112" y="9144000"/>
            <a:ext cx="889009" cy="1098775"/>
          </a:xfrm>
          <a:custGeom>
            <a:avLst/>
            <a:gdLst/>
            <a:ahLst/>
            <a:cxnLst/>
            <a:rect l="l" t="t" r="r" b="b"/>
            <a:pathLst>
              <a:path w="889009" h="1098775">
                <a:moveTo>
                  <a:pt x="0" y="0"/>
                </a:moveTo>
                <a:lnTo>
                  <a:pt x="889009" y="0"/>
                </a:lnTo>
                <a:lnTo>
                  <a:pt x="889009" y="1098775"/>
                </a:lnTo>
                <a:lnTo>
                  <a:pt x="0" y="10987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4225193" y="3646465"/>
            <a:ext cx="9621639" cy="1127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9999" spc="-199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3D PRINTING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225193" y="5052556"/>
            <a:ext cx="9621639" cy="1127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9999" spc="-199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RESOURCES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3882711" y="-11995742"/>
            <a:ext cx="42822621" cy="34528745"/>
            <a:chOff x="0" y="0"/>
            <a:chExt cx="57096828" cy="46038327"/>
          </a:xfrm>
        </p:grpSpPr>
        <p:sp>
          <p:nvSpPr>
            <p:cNvPr id="4" name="Freeform 4"/>
            <p:cNvSpPr/>
            <p:nvPr/>
          </p:nvSpPr>
          <p:spPr>
            <a:xfrm>
              <a:off x="18510281" y="10660322"/>
              <a:ext cx="24384000" cy="24384000"/>
            </a:xfrm>
            <a:custGeom>
              <a:avLst/>
              <a:gdLst/>
              <a:ahLst/>
              <a:cxnLst/>
              <a:rect l="l" t="t" r="r" b="b"/>
              <a:pathLst>
                <a:path w="24384000" h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2611227" y="5095939"/>
              <a:ext cx="16182109" cy="24384000"/>
            </a:xfrm>
            <a:custGeom>
              <a:avLst/>
              <a:gdLst/>
              <a:ahLst/>
              <a:cxnLst/>
              <a:rect l="l" t="t" r="r" b="b"/>
              <a:pathLst>
                <a:path w="16182109" h="24384000">
                  <a:moveTo>
                    <a:pt x="0" y="0"/>
                  </a:moveTo>
                  <a:lnTo>
                    <a:pt x="16182109" y="0"/>
                  </a:lnTo>
                  <a:lnTo>
                    <a:pt x="16182109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3020458" flipH="1">
              <a:off x="6411061" y="2975388"/>
              <a:ext cx="19965837" cy="26037868"/>
            </a:xfrm>
            <a:custGeom>
              <a:avLst/>
              <a:gdLst/>
              <a:ahLst/>
              <a:cxnLst/>
              <a:rect l="l" t="t" r="r" b="b"/>
              <a:pathLst>
                <a:path w="19965837" h="26037868">
                  <a:moveTo>
                    <a:pt x="19965837" y="0"/>
                  </a:moveTo>
                  <a:lnTo>
                    <a:pt x="0" y="0"/>
                  </a:lnTo>
                  <a:lnTo>
                    <a:pt x="0" y="26037869"/>
                  </a:lnTo>
                  <a:lnTo>
                    <a:pt x="19965837" y="26037869"/>
                  </a:lnTo>
                  <a:lnTo>
                    <a:pt x="19965837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775382">
              <a:off x="34612114" y="19810761"/>
              <a:ext cx="17890874" cy="23331865"/>
            </a:xfrm>
            <a:custGeom>
              <a:avLst/>
              <a:gdLst/>
              <a:ahLst/>
              <a:cxnLst/>
              <a:rect l="l" t="t" r="r" b="b"/>
              <a:pathLst>
                <a:path w="17890874" h="23331865">
                  <a:moveTo>
                    <a:pt x="0" y="0"/>
                  </a:moveTo>
                  <a:lnTo>
                    <a:pt x="17890874" y="0"/>
                  </a:lnTo>
                  <a:lnTo>
                    <a:pt x="17890874" y="23331865"/>
                  </a:lnTo>
                  <a:lnTo>
                    <a:pt x="0" y="233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68285" y="2705531"/>
            <a:ext cx="4901092" cy="6960423"/>
            <a:chOff x="0" y="0"/>
            <a:chExt cx="6514896" cy="9252312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6451396" cy="9188812"/>
            </a:xfrm>
            <a:custGeom>
              <a:avLst/>
              <a:gdLst/>
              <a:ahLst/>
              <a:cxnLst/>
              <a:rect l="l" t="t" r="r" b="b"/>
              <a:pathLst>
                <a:path w="6451396" h="9188812">
                  <a:moveTo>
                    <a:pt x="6358686" y="9188812"/>
                  </a:moveTo>
                  <a:lnTo>
                    <a:pt x="92710" y="9188812"/>
                  </a:lnTo>
                  <a:cubicBezTo>
                    <a:pt x="41910" y="9188812"/>
                    <a:pt x="0" y="9146902"/>
                    <a:pt x="0" y="90961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357416" y="0"/>
                  </a:lnTo>
                  <a:cubicBezTo>
                    <a:pt x="6408216" y="0"/>
                    <a:pt x="6450126" y="41910"/>
                    <a:pt x="6450126" y="92710"/>
                  </a:cubicBezTo>
                  <a:lnTo>
                    <a:pt x="6450126" y="9094832"/>
                  </a:lnTo>
                  <a:cubicBezTo>
                    <a:pt x="6451396" y="9146902"/>
                    <a:pt x="6409486" y="9188812"/>
                    <a:pt x="6358686" y="9188812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514896" cy="9252312"/>
            </a:xfrm>
            <a:custGeom>
              <a:avLst/>
              <a:gdLst/>
              <a:ahLst/>
              <a:cxnLst/>
              <a:rect l="l" t="t" r="r" b="b"/>
              <a:pathLst>
                <a:path w="6514896" h="9252312">
                  <a:moveTo>
                    <a:pt x="6390436" y="59690"/>
                  </a:moveTo>
                  <a:cubicBezTo>
                    <a:pt x="6425996" y="59690"/>
                    <a:pt x="6455206" y="88900"/>
                    <a:pt x="6455206" y="124460"/>
                  </a:cubicBezTo>
                  <a:lnTo>
                    <a:pt x="6455206" y="9127852"/>
                  </a:lnTo>
                  <a:cubicBezTo>
                    <a:pt x="6455206" y="9163412"/>
                    <a:pt x="6425996" y="9192622"/>
                    <a:pt x="6390436" y="9192622"/>
                  </a:cubicBezTo>
                  <a:lnTo>
                    <a:pt x="124460" y="9192622"/>
                  </a:lnTo>
                  <a:cubicBezTo>
                    <a:pt x="88900" y="9192622"/>
                    <a:pt x="59690" y="9163412"/>
                    <a:pt x="59690" y="91278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390436" y="59690"/>
                  </a:lnTo>
                  <a:moveTo>
                    <a:pt x="63904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127852"/>
                  </a:lnTo>
                  <a:cubicBezTo>
                    <a:pt x="0" y="9196432"/>
                    <a:pt x="55880" y="9252312"/>
                    <a:pt x="124460" y="9252312"/>
                  </a:cubicBezTo>
                  <a:lnTo>
                    <a:pt x="6390436" y="9252312"/>
                  </a:lnTo>
                  <a:cubicBezTo>
                    <a:pt x="6459016" y="9252312"/>
                    <a:pt x="6514896" y="9196432"/>
                    <a:pt x="6514896" y="9127852"/>
                  </a:cubicBezTo>
                  <a:lnTo>
                    <a:pt x="6514896" y="124460"/>
                  </a:lnTo>
                  <a:cubicBezTo>
                    <a:pt x="6514896" y="55880"/>
                    <a:pt x="6459016" y="0"/>
                    <a:pt x="6390436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76476" y="2339215"/>
            <a:ext cx="3884708" cy="732631"/>
            <a:chOff x="0" y="0"/>
            <a:chExt cx="1023133" cy="19295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23133" cy="192956"/>
            </a:xfrm>
            <a:custGeom>
              <a:avLst/>
              <a:gdLst/>
              <a:ahLst/>
              <a:cxnLst/>
              <a:rect l="l" t="t" r="r" b="b"/>
              <a:pathLst>
                <a:path w="1023133" h="192956">
                  <a:moveTo>
                    <a:pt x="39858" y="0"/>
                  </a:moveTo>
                  <a:lnTo>
                    <a:pt x="983275" y="0"/>
                  </a:lnTo>
                  <a:cubicBezTo>
                    <a:pt x="1005288" y="0"/>
                    <a:pt x="1023133" y="17845"/>
                    <a:pt x="1023133" y="39858"/>
                  </a:cubicBezTo>
                  <a:lnTo>
                    <a:pt x="1023133" y="153098"/>
                  </a:lnTo>
                  <a:cubicBezTo>
                    <a:pt x="1023133" y="175111"/>
                    <a:pt x="1005288" y="192956"/>
                    <a:pt x="983275" y="192956"/>
                  </a:cubicBezTo>
                  <a:lnTo>
                    <a:pt x="39858" y="192956"/>
                  </a:lnTo>
                  <a:cubicBezTo>
                    <a:pt x="17845" y="192956"/>
                    <a:pt x="0" y="175111"/>
                    <a:pt x="0" y="153098"/>
                  </a:cubicBezTo>
                  <a:lnTo>
                    <a:pt x="0" y="39858"/>
                  </a:lnTo>
                  <a:cubicBezTo>
                    <a:pt x="0" y="17845"/>
                    <a:pt x="17845" y="0"/>
                    <a:pt x="39858" y="0"/>
                  </a:cubicBezTo>
                  <a:close/>
                </a:path>
              </a:pathLst>
            </a:custGeom>
            <a:solidFill>
              <a:srgbClr val="A37CD8"/>
            </a:solidFill>
            <a:ln w="38100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023133" cy="231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649758" y="613309"/>
            <a:ext cx="11073566" cy="785767"/>
            <a:chOff x="0" y="0"/>
            <a:chExt cx="2508919" cy="1780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08920" cy="178030"/>
            </a:xfrm>
            <a:custGeom>
              <a:avLst/>
              <a:gdLst/>
              <a:ahLst/>
              <a:cxnLst/>
              <a:rect l="l" t="t" r="r" b="b"/>
              <a:pathLst>
                <a:path w="2508920" h="178030">
                  <a:moveTo>
                    <a:pt x="13983" y="0"/>
                  </a:moveTo>
                  <a:lnTo>
                    <a:pt x="2494937" y="0"/>
                  </a:lnTo>
                  <a:cubicBezTo>
                    <a:pt x="2498645" y="0"/>
                    <a:pt x="2502202" y="1473"/>
                    <a:pt x="2504824" y="4095"/>
                  </a:cubicBezTo>
                  <a:cubicBezTo>
                    <a:pt x="2507446" y="6718"/>
                    <a:pt x="2508920" y="10274"/>
                    <a:pt x="2508920" y="13983"/>
                  </a:cubicBezTo>
                  <a:lnTo>
                    <a:pt x="2508920" y="164047"/>
                  </a:lnTo>
                  <a:cubicBezTo>
                    <a:pt x="2508920" y="167756"/>
                    <a:pt x="2507446" y="171312"/>
                    <a:pt x="2504824" y="173935"/>
                  </a:cubicBezTo>
                  <a:cubicBezTo>
                    <a:pt x="2502202" y="176557"/>
                    <a:pt x="2498645" y="178030"/>
                    <a:pt x="2494937" y="178030"/>
                  </a:cubicBezTo>
                  <a:lnTo>
                    <a:pt x="13983" y="178030"/>
                  </a:lnTo>
                  <a:cubicBezTo>
                    <a:pt x="10274" y="178030"/>
                    <a:pt x="6718" y="176557"/>
                    <a:pt x="4095" y="173935"/>
                  </a:cubicBezTo>
                  <a:cubicBezTo>
                    <a:pt x="1473" y="171312"/>
                    <a:pt x="0" y="167756"/>
                    <a:pt x="0" y="164047"/>
                  </a:cubicBezTo>
                  <a:lnTo>
                    <a:pt x="0" y="13983"/>
                  </a:lnTo>
                  <a:cubicBezTo>
                    <a:pt x="0" y="10274"/>
                    <a:pt x="1473" y="6718"/>
                    <a:pt x="4095" y="4095"/>
                  </a:cubicBezTo>
                  <a:cubicBezTo>
                    <a:pt x="6718" y="1473"/>
                    <a:pt x="10274" y="0"/>
                    <a:pt x="13983" y="0"/>
                  </a:cubicBezTo>
                  <a:close/>
                </a:path>
              </a:pathLst>
            </a:custGeom>
            <a:solidFill>
              <a:srgbClr val="F2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508919" cy="216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3931769" y="795967"/>
            <a:ext cx="444538" cy="444538"/>
          </a:xfrm>
          <a:custGeom>
            <a:avLst/>
            <a:gdLst/>
            <a:ahLst/>
            <a:cxnLst/>
            <a:rect l="l" t="t" r="r" b="b"/>
            <a:pathLst>
              <a:path w="444538" h="444538">
                <a:moveTo>
                  <a:pt x="0" y="0"/>
                </a:moveTo>
                <a:lnTo>
                  <a:pt x="444538" y="0"/>
                </a:lnTo>
                <a:lnTo>
                  <a:pt x="444538" y="444538"/>
                </a:lnTo>
                <a:lnTo>
                  <a:pt x="0" y="4445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6693454" y="2705531"/>
            <a:ext cx="4901092" cy="6960423"/>
            <a:chOff x="0" y="0"/>
            <a:chExt cx="6514896" cy="9252312"/>
          </a:xfrm>
        </p:grpSpPr>
        <p:sp>
          <p:nvSpPr>
            <p:cNvPr id="19" name="Freeform 19"/>
            <p:cNvSpPr/>
            <p:nvPr/>
          </p:nvSpPr>
          <p:spPr>
            <a:xfrm>
              <a:off x="31750" y="31750"/>
              <a:ext cx="6451396" cy="9188812"/>
            </a:xfrm>
            <a:custGeom>
              <a:avLst/>
              <a:gdLst/>
              <a:ahLst/>
              <a:cxnLst/>
              <a:rect l="l" t="t" r="r" b="b"/>
              <a:pathLst>
                <a:path w="6451396" h="9188812">
                  <a:moveTo>
                    <a:pt x="6358686" y="9188812"/>
                  </a:moveTo>
                  <a:lnTo>
                    <a:pt x="92710" y="9188812"/>
                  </a:lnTo>
                  <a:cubicBezTo>
                    <a:pt x="41910" y="9188812"/>
                    <a:pt x="0" y="9146902"/>
                    <a:pt x="0" y="90961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357416" y="0"/>
                  </a:lnTo>
                  <a:cubicBezTo>
                    <a:pt x="6408216" y="0"/>
                    <a:pt x="6450126" y="41910"/>
                    <a:pt x="6450126" y="92710"/>
                  </a:cubicBezTo>
                  <a:lnTo>
                    <a:pt x="6450126" y="9094832"/>
                  </a:lnTo>
                  <a:cubicBezTo>
                    <a:pt x="6451396" y="9146902"/>
                    <a:pt x="6409486" y="9188812"/>
                    <a:pt x="6358686" y="9188812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6514896" cy="9252312"/>
            </a:xfrm>
            <a:custGeom>
              <a:avLst/>
              <a:gdLst/>
              <a:ahLst/>
              <a:cxnLst/>
              <a:rect l="l" t="t" r="r" b="b"/>
              <a:pathLst>
                <a:path w="6514896" h="9252312">
                  <a:moveTo>
                    <a:pt x="6390436" y="59690"/>
                  </a:moveTo>
                  <a:cubicBezTo>
                    <a:pt x="6425996" y="59690"/>
                    <a:pt x="6455206" y="88900"/>
                    <a:pt x="6455206" y="124460"/>
                  </a:cubicBezTo>
                  <a:lnTo>
                    <a:pt x="6455206" y="9127852"/>
                  </a:lnTo>
                  <a:cubicBezTo>
                    <a:pt x="6455206" y="9163412"/>
                    <a:pt x="6425996" y="9192622"/>
                    <a:pt x="6390436" y="9192622"/>
                  </a:cubicBezTo>
                  <a:lnTo>
                    <a:pt x="124460" y="9192622"/>
                  </a:lnTo>
                  <a:cubicBezTo>
                    <a:pt x="88900" y="9192622"/>
                    <a:pt x="59690" y="9163412"/>
                    <a:pt x="59690" y="91278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390436" y="59690"/>
                  </a:lnTo>
                  <a:moveTo>
                    <a:pt x="63904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127852"/>
                  </a:lnTo>
                  <a:cubicBezTo>
                    <a:pt x="0" y="9196432"/>
                    <a:pt x="55880" y="9252312"/>
                    <a:pt x="124460" y="9252312"/>
                  </a:cubicBezTo>
                  <a:lnTo>
                    <a:pt x="6390436" y="9252312"/>
                  </a:lnTo>
                  <a:cubicBezTo>
                    <a:pt x="6459016" y="9252312"/>
                    <a:pt x="6514896" y="9196432"/>
                    <a:pt x="6514896" y="9127852"/>
                  </a:cubicBezTo>
                  <a:lnTo>
                    <a:pt x="6514896" y="124460"/>
                  </a:lnTo>
                  <a:cubicBezTo>
                    <a:pt x="6514896" y="55880"/>
                    <a:pt x="6459016" y="0"/>
                    <a:pt x="6390436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2318446" y="2711518"/>
            <a:ext cx="4901092" cy="6960423"/>
            <a:chOff x="0" y="0"/>
            <a:chExt cx="6514896" cy="9252312"/>
          </a:xfrm>
        </p:grpSpPr>
        <p:sp>
          <p:nvSpPr>
            <p:cNvPr id="22" name="Freeform 22"/>
            <p:cNvSpPr/>
            <p:nvPr/>
          </p:nvSpPr>
          <p:spPr>
            <a:xfrm>
              <a:off x="31750" y="31750"/>
              <a:ext cx="6451396" cy="9188812"/>
            </a:xfrm>
            <a:custGeom>
              <a:avLst/>
              <a:gdLst/>
              <a:ahLst/>
              <a:cxnLst/>
              <a:rect l="l" t="t" r="r" b="b"/>
              <a:pathLst>
                <a:path w="6451396" h="9188812">
                  <a:moveTo>
                    <a:pt x="6358686" y="9188812"/>
                  </a:moveTo>
                  <a:lnTo>
                    <a:pt x="92710" y="9188812"/>
                  </a:lnTo>
                  <a:cubicBezTo>
                    <a:pt x="41910" y="9188812"/>
                    <a:pt x="0" y="9146902"/>
                    <a:pt x="0" y="90961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357416" y="0"/>
                  </a:lnTo>
                  <a:cubicBezTo>
                    <a:pt x="6408216" y="0"/>
                    <a:pt x="6450126" y="41910"/>
                    <a:pt x="6450126" y="92710"/>
                  </a:cubicBezTo>
                  <a:lnTo>
                    <a:pt x="6450126" y="9094832"/>
                  </a:lnTo>
                  <a:cubicBezTo>
                    <a:pt x="6451396" y="9146902"/>
                    <a:pt x="6409486" y="9188812"/>
                    <a:pt x="6358686" y="9188812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6514896" cy="9252312"/>
            </a:xfrm>
            <a:custGeom>
              <a:avLst/>
              <a:gdLst/>
              <a:ahLst/>
              <a:cxnLst/>
              <a:rect l="l" t="t" r="r" b="b"/>
              <a:pathLst>
                <a:path w="6514896" h="9252312">
                  <a:moveTo>
                    <a:pt x="6390436" y="59690"/>
                  </a:moveTo>
                  <a:cubicBezTo>
                    <a:pt x="6425996" y="59690"/>
                    <a:pt x="6455206" y="88900"/>
                    <a:pt x="6455206" y="124460"/>
                  </a:cubicBezTo>
                  <a:lnTo>
                    <a:pt x="6455206" y="9127852"/>
                  </a:lnTo>
                  <a:cubicBezTo>
                    <a:pt x="6455206" y="9163412"/>
                    <a:pt x="6425996" y="9192622"/>
                    <a:pt x="6390436" y="9192622"/>
                  </a:cubicBezTo>
                  <a:lnTo>
                    <a:pt x="124460" y="9192622"/>
                  </a:lnTo>
                  <a:cubicBezTo>
                    <a:pt x="88900" y="9192622"/>
                    <a:pt x="59690" y="9163412"/>
                    <a:pt x="59690" y="91278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390436" y="59690"/>
                  </a:lnTo>
                  <a:moveTo>
                    <a:pt x="63904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127852"/>
                  </a:lnTo>
                  <a:cubicBezTo>
                    <a:pt x="0" y="9196432"/>
                    <a:pt x="55880" y="9252312"/>
                    <a:pt x="124460" y="9252312"/>
                  </a:cubicBezTo>
                  <a:lnTo>
                    <a:pt x="6390436" y="9252312"/>
                  </a:lnTo>
                  <a:cubicBezTo>
                    <a:pt x="6459016" y="9252312"/>
                    <a:pt x="6514896" y="9196432"/>
                    <a:pt x="6514896" y="9127852"/>
                  </a:cubicBezTo>
                  <a:lnTo>
                    <a:pt x="6514896" y="124460"/>
                  </a:lnTo>
                  <a:cubicBezTo>
                    <a:pt x="6514896" y="55880"/>
                    <a:pt x="6459016" y="0"/>
                    <a:pt x="6390436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2864383" y="2391603"/>
            <a:ext cx="3884708" cy="732631"/>
            <a:chOff x="0" y="0"/>
            <a:chExt cx="1023133" cy="19295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23133" cy="192956"/>
            </a:xfrm>
            <a:custGeom>
              <a:avLst/>
              <a:gdLst/>
              <a:ahLst/>
              <a:cxnLst/>
              <a:rect l="l" t="t" r="r" b="b"/>
              <a:pathLst>
                <a:path w="1023133" h="192956">
                  <a:moveTo>
                    <a:pt x="39858" y="0"/>
                  </a:moveTo>
                  <a:lnTo>
                    <a:pt x="983275" y="0"/>
                  </a:lnTo>
                  <a:cubicBezTo>
                    <a:pt x="1005288" y="0"/>
                    <a:pt x="1023133" y="17845"/>
                    <a:pt x="1023133" y="39858"/>
                  </a:cubicBezTo>
                  <a:lnTo>
                    <a:pt x="1023133" y="153098"/>
                  </a:lnTo>
                  <a:cubicBezTo>
                    <a:pt x="1023133" y="175111"/>
                    <a:pt x="1005288" y="192956"/>
                    <a:pt x="983275" y="192956"/>
                  </a:cubicBezTo>
                  <a:lnTo>
                    <a:pt x="39858" y="192956"/>
                  </a:lnTo>
                  <a:cubicBezTo>
                    <a:pt x="17845" y="192956"/>
                    <a:pt x="0" y="175111"/>
                    <a:pt x="0" y="153098"/>
                  </a:cubicBezTo>
                  <a:lnTo>
                    <a:pt x="0" y="39858"/>
                  </a:lnTo>
                  <a:cubicBezTo>
                    <a:pt x="0" y="17845"/>
                    <a:pt x="17845" y="0"/>
                    <a:pt x="39858" y="0"/>
                  </a:cubicBezTo>
                  <a:close/>
                </a:path>
              </a:pathLst>
            </a:custGeom>
            <a:solidFill>
              <a:srgbClr val="A37CD8"/>
            </a:solidFill>
            <a:ln w="38100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023133" cy="231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244187" y="2401525"/>
            <a:ext cx="3884708" cy="732631"/>
            <a:chOff x="0" y="0"/>
            <a:chExt cx="1023133" cy="19295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23133" cy="192956"/>
            </a:xfrm>
            <a:custGeom>
              <a:avLst/>
              <a:gdLst/>
              <a:ahLst/>
              <a:cxnLst/>
              <a:rect l="l" t="t" r="r" b="b"/>
              <a:pathLst>
                <a:path w="1023133" h="192956">
                  <a:moveTo>
                    <a:pt x="39858" y="0"/>
                  </a:moveTo>
                  <a:lnTo>
                    <a:pt x="983275" y="0"/>
                  </a:lnTo>
                  <a:cubicBezTo>
                    <a:pt x="1005288" y="0"/>
                    <a:pt x="1023133" y="17845"/>
                    <a:pt x="1023133" y="39858"/>
                  </a:cubicBezTo>
                  <a:lnTo>
                    <a:pt x="1023133" y="153098"/>
                  </a:lnTo>
                  <a:cubicBezTo>
                    <a:pt x="1023133" y="175111"/>
                    <a:pt x="1005288" y="192956"/>
                    <a:pt x="983275" y="192956"/>
                  </a:cubicBezTo>
                  <a:lnTo>
                    <a:pt x="39858" y="192956"/>
                  </a:lnTo>
                  <a:cubicBezTo>
                    <a:pt x="17845" y="192956"/>
                    <a:pt x="0" y="175111"/>
                    <a:pt x="0" y="153098"/>
                  </a:cubicBezTo>
                  <a:lnTo>
                    <a:pt x="0" y="39858"/>
                  </a:lnTo>
                  <a:cubicBezTo>
                    <a:pt x="0" y="17845"/>
                    <a:pt x="17845" y="0"/>
                    <a:pt x="39858" y="0"/>
                  </a:cubicBezTo>
                  <a:close/>
                </a:path>
              </a:pathLst>
            </a:custGeom>
            <a:solidFill>
              <a:srgbClr val="A37CD8"/>
            </a:solidFill>
            <a:ln w="38100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023133" cy="231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826638" y="4108271"/>
            <a:ext cx="3884708" cy="3903387"/>
            <a:chOff x="0" y="0"/>
            <a:chExt cx="5179611" cy="5204517"/>
          </a:xfrm>
        </p:grpSpPr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3"/>
            <a:srcRect l="2789" r="2789"/>
            <a:stretch>
              <a:fillRect/>
            </a:stretch>
          </p:blipFill>
          <p:spPr>
            <a:xfrm>
              <a:off x="0" y="0"/>
              <a:ext cx="5179611" cy="5204517"/>
            </a:xfrm>
            <a:prstGeom prst="rect">
              <a:avLst/>
            </a:prstGeom>
          </p:spPr>
        </p:pic>
      </p:grpSp>
      <p:sp>
        <p:nvSpPr>
          <p:cNvPr id="32" name="Freeform 32"/>
          <p:cNvSpPr/>
          <p:nvPr/>
        </p:nvSpPr>
        <p:spPr>
          <a:xfrm>
            <a:off x="1452202" y="4024346"/>
            <a:ext cx="4092908" cy="4092908"/>
          </a:xfrm>
          <a:custGeom>
            <a:avLst/>
            <a:gdLst/>
            <a:ahLst/>
            <a:cxnLst/>
            <a:rect l="l" t="t" r="r" b="b"/>
            <a:pathLst>
              <a:path w="4092908" h="4092908">
                <a:moveTo>
                  <a:pt x="0" y="0"/>
                </a:moveTo>
                <a:lnTo>
                  <a:pt x="4092907" y="0"/>
                </a:lnTo>
                <a:lnTo>
                  <a:pt x="4092907" y="4092908"/>
                </a:lnTo>
                <a:lnTo>
                  <a:pt x="0" y="40929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7201646" y="4108271"/>
            <a:ext cx="3884708" cy="3903387"/>
            <a:chOff x="0" y="0"/>
            <a:chExt cx="5179611" cy="5204517"/>
          </a:xfrm>
        </p:grpSpPr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6"/>
            <a:srcRect r="478"/>
            <a:stretch>
              <a:fillRect/>
            </a:stretch>
          </p:blipFill>
          <p:spPr>
            <a:xfrm>
              <a:off x="0" y="0"/>
              <a:ext cx="5179611" cy="5204517"/>
            </a:xfrm>
            <a:prstGeom prst="rect">
              <a:avLst/>
            </a:prstGeom>
          </p:spPr>
        </p:pic>
      </p:grpSp>
      <p:sp>
        <p:nvSpPr>
          <p:cNvPr id="35" name="TextBox 35"/>
          <p:cNvSpPr txBox="1"/>
          <p:nvPr/>
        </p:nvSpPr>
        <p:spPr>
          <a:xfrm>
            <a:off x="1214828" y="2530543"/>
            <a:ext cx="460800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F2F2F2"/>
                </a:solidFill>
                <a:latin typeface="Space Mono"/>
                <a:ea typeface="Space Mono"/>
                <a:cs typeface="Space Mono"/>
                <a:sym typeface="Space Mono"/>
              </a:rPr>
              <a:t>SMITHSONIAN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800217" y="816969"/>
            <a:ext cx="10687565" cy="568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5012" spc="-100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3D OBJECT FILES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502735" y="2586865"/>
            <a:ext cx="460800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F2F2F2"/>
                </a:solidFill>
                <a:latin typeface="Space Mono"/>
                <a:ea typeface="Space Mono"/>
                <a:cs typeface="Space Mono"/>
                <a:sym typeface="Space Mono"/>
              </a:rPr>
              <a:t>MYMINIFACTORY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882539" y="2576943"/>
            <a:ext cx="460800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F2F2F2"/>
                </a:solidFill>
                <a:latin typeface="Space Mono"/>
                <a:ea typeface="Space Mono"/>
                <a:cs typeface="Space Mono"/>
                <a:sym typeface="Space Mono"/>
              </a:rPr>
              <a:t>THINGIVERSE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14828" y="8353425"/>
            <a:ext cx="460800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3d.si.edu/explore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839998" y="8353425"/>
            <a:ext cx="460800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thingiverse.com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419322" y="8353425"/>
            <a:ext cx="460800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myminifactory.com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41FC61-F4B4-10CF-BB8C-5A046E20A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9345AEC-F47A-7E73-59AF-B4FA3F0440F3}"/>
              </a:ext>
            </a:extLst>
          </p:cNvPr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1DC5F85-AC6A-C6F7-A8A2-59B09119BA54}"/>
              </a:ext>
            </a:extLst>
          </p:cNvPr>
          <p:cNvGrpSpPr/>
          <p:nvPr/>
        </p:nvGrpSpPr>
        <p:grpSpPr>
          <a:xfrm>
            <a:off x="-13882711" y="-11995742"/>
            <a:ext cx="42822621" cy="34528745"/>
            <a:chOff x="0" y="0"/>
            <a:chExt cx="57096828" cy="4603832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6B9891-F8F3-4713-C05A-4ED512C1ED3E}"/>
                </a:ext>
              </a:extLst>
            </p:cNvPr>
            <p:cNvSpPr/>
            <p:nvPr/>
          </p:nvSpPr>
          <p:spPr>
            <a:xfrm>
              <a:off x="18510281" y="10660322"/>
              <a:ext cx="24384000" cy="24384000"/>
            </a:xfrm>
            <a:custGeom>
              <a:avLst/>
              <a:gdLst/>
              <a:ahLst/>
              <a:cxnLst/>
              <a:rect l="l" t="t" r="r" b="b"/>
              <a:pathLst>
                <a:path w="24384000" h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F565F5A-4012-C939-E493-46BC903E8C2B}"/>
                </a:ext>
              </a:extLst>
            </p:cNvPr>
            <p:cNvSpPr/>
            <p:nvPr/>
          </p:nvSpPr>
          <p:spPr>
            <a:xfrm rot="-5400000">
              <a:off x="22611227" y="5095939"/>
              <a:ext cx="16182109" cy="24384000"/>
            </a:xfrm>
            <a:custGeom>
              <a:avLst/>
              <a:gdLst/>
              <a:ahLst/>
              <a:cxnLst/>
              <a:rect l="l" t="t" r="r" b="b"/>
              <a:pathLst>
                <a:path w="16182109" h="24384000">
                  <a:moveTo>
                    <a:pt x="0" y="0"/>
                  </a:moveTo>
                  <a:lnTo>
                    <a:pt x="16182109" y="0"/>
                  </a:lnTo>
                  <a:lnTo>
                    <a:pt x="16182109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B16230A-70CA-925F-FA99-CF13B1CD2D15}"/>
                </a:ext>
              </a:extLst>
            </p:cNvPr>
            <p:cNvSpPr/>
            <p:nvPr/>
          </p:nvSpPr>
          <p:spPr>
            <a:xfrm rot="3020458" flipH="1">
              <a:off x="6411061" y="2975388"/>
              <a:ext cx="19965837" cy="26037868"/>
            </a:xfrm>
            <a:custGeom>
              <a:avLst/>
              <a:gdLst/>
              <a:ahLst/>
              <a:cxnLst/>
              <a:rect l="l" t="t" r="r" b="b"/>
              <a:pathLst>
                <a:path w="19965837" h="26037868">
                  <a:moveTo>
                    <a:pt x="19965837" y="0"/>
                  </a:moveTo>
                  <a:lnTo>
                    <a:pt x="0" y="0"/>
                  </a:lnTo>
                  <a:lnTo>
                    <a:pt x="0" y="26037869"/>
                  </a:lnTo>
                  <a:lnTo>
                    <a:pt x="19965837" y="26037869"/>
                  </a:lnTo>
                  <a:lnTo>
                    <a:pt x="19965837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9E468A0-273A-97A2-9275-5AFE07F0A9FF}"/>
                </a:ext>
              </a:extLst>
            </p:cNvPr>
            <p:cNvSpPr/>
            <p:nvPr/>
          </p:nvSpPr>
          <p:spPr>
            <a:xfrm rot="1775382">
              <a:off x="34612114" y="19810761"/>
              <a:ext cx="17890874" cy="23331865"/>
            </a:xfrm>
            <a:custGeom>
              <a:avLst/>
              <a:gdLst/>
              <a:ahLst/>
              <a:cxnLst/>
              <a:rect l="l" t="t" r="r" b="b"/>
              <a:pathLst>
                <a:path w="17890874" h="23331865">
                  <a:moveTo>
                    <a:pt x="0" y="0"/>
                  </a:moveTo>
                  <a:lnTo>
                    <a:pt x="17890874" y="0"/>
                  </a:lnTo>
                  <a:lnTo>
                    <a:pt x="17890874" y="23331865"/>
                  </a:lnTo>
                  <a:lnTo>
                    <a:pt x="0" y="233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69D2BADC-3799-6C5B-5C8B-2E7A626EE4E1}"/>
              </a:ext>
            </a:extLst>
          </p:cNvPr>
          <p:cNvGrpSpPr/>
          <p:nvPr/>
        </p:nvGrpSpPr>
        <p:grpSpPr>
          <a:xfrm>
            <a:off x="1068285" y="2705531"/>
            <a:ext cx="4901092" cy="6960423"/>
            <a:chOff x="0" y="0"/>
            <a:chExt cx="6514896" cy="925231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937F61A-6078-3B8B-CC27-BD9FBD22780A}"/>
                </a:ext>
              </a:extLst>
            </p:cNvPr>
            <p:cNvSpPr/>
            <p:nvPr/>
          </p:nvSpPr>
          <p:spPr>
            <a:xfrm>
              <a:off x="31750" y="31750"/>
              <a:ext cx="6451396" cy="9188812"/>
            </a:xfrm>
            <a:custGeom>
              <a:avLst/>
              <a:gdLst/>
              <a:ahLst/>
              <a:cxnLst/>
              <a:rect l="l" t="t" r="r" b="b"/>
              <a:pathLst>
                <a:path w="6451396" h="9188812">
                  <a:moveTo>
                    <a:pt x="6358686" y="9188812"/>
                  </a:moveTo>
                  <a:lnTo>
                    <a:pt x="92710" y="9188812"/>
                  </a:lnTo>
                  <a:cubicBezTo>
                    <a:pt x="41910" y="9188812"/>
                    <a:pt x="0" y="9146902"/>
                    <a:pt x="0" y="90961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357416" y="0"/>
                  </a:lnTo>
                  <a:cubicBezTo>
                    <a:pt x="6408216" y="0"/>
                    <a:pt x="6450126" y="41910"/>
                    <a:pt x="6450126" y="92710"/>
                  </a:cubicBezTo>
                  <a:lnTo>
                    <a:pt x="6450126" y="9094832"/>
                  </a:lnTo>
                  <a:cubicBezTo>
                    <a:pt x="6451396" y="9146902"/>
                    <a:pt x="6409486" y="9188812"/>
                    <a:pt x="6358686" y="9188812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2407F81-2B34-7A8D-1477-E717FE1C3FBA}"/>
                </a:ext>
              </a:extLst>
            </p:cNvPr>
            <p:cNvSpPr/>
            <p:nvPr/>
          </p:nvSpPr>
          <p:spPr>
            <a:xfrm>
              <a:off x="0" y="0"/>
              <a:ext cx="6514896" cy="9252312"/>
            </a:xfrm>
            <a:custGeom>
              <a:avLst/>
              <a:gdLst/>
              <a:ahLst/>
              <a:cxnLst/>
              <a:rect l="l" t="t" r="r" b="b"/>
              <a:pathLst>
                <a:path w="6514896" h="9252312">
                  <a:moveTo>
                    <a:pt x="6390436" y="59690"/>
                  </a:moveTo>
                  <a:cubicBezTo>
                    <a:pt x="6425996" y="59690"/>
                    <a:pt x="6455206" y="88900"/>
                    <a:pt x="6455206" y="124460"/>
                  </a:cubicBezTo>
                  <a:lnTo>
                    <a:pt x="6455206" y="9127852"/>
                  </a:lnTo>
                  <a:cubicBezTo>
                    <a:pt x="6455206" y="9163412"/>
                    <a:pt x="6425996" y="9192622"/>
                    <a:pt x="6390436" y="9192622"/>
                  </a:cubicBezTo>
                  <a:lnTo>
                    <a:pt x="124460" y="9192622"/>
                  </a:lnTo>
                  <a:cubicBezTo>
                    <a:pt x="88900" y="9192622"/>
                    <a:pt x="59690" y="9163412"/>
                    <a:pt x="59690" y="91278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390436" y="59690"/>
                  </a:lnTo>
                  <a:moveTo>
                    <a:pt x="63904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127852"/>
                  </a:lnTo>
                  <a:cubicBezTo>
                    <a:pt x="0" y="9196432"/>
                    <a:pt x="55880" y="9252312"/>
                    <a:pt x="124460" y="9252312"/>
                  </a:cubicBezTo>
                  <a:lnTo>
                    <a:pt x="6390436" y="9252312"/>
                  </a:lnTo>
                  <a:cubicBezTo>
                    <a:pt x="6459016" y="9252312"/>
                    <a:pt x="6514896" y="9196432"/>
                    <a:pt x="6514896" y="9127852"/>
                  </a:cubicBezTo>
                  <a:lnTo>
                    <a:pt x="6514896" y="124460"/>
                  </a:lnTo>
                  <a:cubicBezTo>
                    <a:pt x="6514896" y="55880"/>
                    <a:pt x="6459016" y="0"/>
                    <a:pt x="6390436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26CCACB-DFF4-07EF-2A44-9D1E0B255AB4}"/>
              </a:ext>
            </a:extLst>
          </p:cNvPr>
          <p:cNvGrpSpPr/>
          <p:nvPr/>
        </p:nvGrpSpPr>
        <p:grpSpPr>
          <a:xfrm>
            <a:off x="1576476" y="2339215"/>
            <a:ext cx="3884708" cy="732631"/>
            <a:chOff x="0" y="0"/>
            <a:chExt cx="1023133" cy="192956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8B565105-ACAB-9FF2-1819-75844683D9DA}"/>
                </a:ext>
              </a:extLst>
            </p:cNvPr>
            <p:cNvSpPr/>
            <p:nvPr/>
          </p:nvSpPr>
          <p:spPr>
            <a:xfrm>
              <a:off x="0" y="0"/>
              <a:ext cx="1023133" cy="192956"/>
            </a:xfrm>
            <a:custGeom>
              <a:avLst/>
              <a:gdLst/>
              <a:ahLst/>
              <a:cxnLst/>
              <a:rect l="l" t="t" r="r" b="b"/>
              <a:pathLst>
                <a:path w="1023133" h="192956">
                  <a:moveTo>
                    <a:pt x="39858" y="0"/>
                  </a:moveTo>
                  <a:lnTo>
                    <a:pt x="983275" y="0"/>
                  </a:lnTo>
                  <a:cubicBezTo>
                    <a:pt x="1005288" y="0"/>
                    <a:pt x="1023133" y="17845"/>
                    <a:pt x="1023133" y="39858"/>
                  </a:cubicBezTo>
                  <a:lnTo>
                    <a:pt x="1023133" y="153098"/>
                  </a:lnTo>
                  <a:cubicBezTo>
                    <a:pt x="1023133" y="175111"/>
                    <a:pt x="1005288" y="192956"/>
                    <a:pt x="983275" y="192956"/>
                  </a:cubicBezTo>
                  <a:lnTo>
                    <a:pt x="39858" y="192956"/>
                  </a:lnTo>
                  <a:cubicBezTo>
                    <a:pt x="17845" y="192956"/>
                    <a:pt x="0" y="175111"/>
                    <a:pt x="0" y="153098"/>
                  </a:cubicBezTo>
                  <a:lnTo>
                    <a:pt x="0" y="39858"/>
                  </a:lnTo>
                  <a:cubicBezTo>
                    <a:pt x="0" y="17845"/>
                    <a:pt x="17845" y="0"/>
                    <a:pt x="39858" y="0"/>
                  </a:cubicBezTo>
                  <a:close/>
                </a:path>
              </a:pathLst>
            </a:custGeom>
            <a:solidFill>
              <a:srgbClr val="A37CD8"/>
            </a:solidFill>
            <a:ln w="38100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181DA584-896C-066D-8AA1-D1559293863D}"/>
                </a:ext>
              </a:extLst>
            </p:cNvPr>
            <p:cNvSpPr txBox="1"/>
            <p:nvPr/>
          </p:nvSpPr>
          <p:spPr>
            <a:xfrm>
              <a:off x="0" y="-38100"/>
              <a:ext cx="1023133" cy="231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BA32C6BB-DB85-7ABE-E8CA-5472C385AAF0}"/>
              </a:ext>
            </a:extLst>
          </p:cNvPr>
          <p:cNvGrpSpPr/>
          <p:nvPr/>
        </p:nvGrpSpPr>
        <p:grpSpPr>
          <a:xfrm>
            <a:off x="3649758" y="613309"/>
            <a:ext cx="11073566" cy="785767"/>
            <a:chOff x="0" y="0"/>
            <a:chExt cx="2508919" cy="17803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2D7C76B-7722-8E82-6DC6-7236C4B7958E}"/>
                </a:ext>
              </a:extLst>
            </p:cNvPr>
            <p:cNvSpPr/>
            <p:nvPr/>
          </p:nvSpPr>
          <p:spPr>
            <a:xfrm>
              <a:off x="0" y="0"/>
              <a:ext cx="2508920" cy="178030"/>
            </a:xfrm>
            <a:custGeom>
              <a:avLst/>
              <a:gdLst/>
              <a:ahLst/>
              <a:cxnLst/>
              <a:rect l="l" t="t" r="r" b="b"/>
              <a:pathLst>
                <a:path w="2508920" h="178030">
                  <a:moveTo>
                    <a:pt x="13983" y="0"/>
                  </a:moveTo>
                  <a:lnTo>
                    <a:pt x="2494937" y="0"/>
                  </a:lnTo>
                  <a:cubicBezTo>
                    <a:pt x="2498645" y="0"/>
                    <a:pt x="2502202" y="1473"/>
                    <a:pt x="2504824" y="4095"/>
                  </a:cubicBezTo>
                  <a:cubicBezTo>
                    <a:pt x="2507446" y="6718"/>
                    <a:pt x="2508920" y="10274"/>
                    <a:pt x="2508920" y="13983"/>
                  </a:cubicBezTo>
                  <a:lnTo>
                    <a:pt x="2508920" y="164047"/>
                  </a:lnTo>
                  <a:cubicBezTo>
                    <a:pt x="2508920" y="167756"/>
                    <a:pt x="2507446" y="171312"/>
                    <a:pt x="2504824" y="173935"/>
                  </a:cubicBezTo>
                  <a:cubicBezTo>
                    <a:pt x="2502202" y="176557"/>
                    <a:pt x="2498645" y="178030"/>
                    <a:pt x="2494937" y="178030"/>
                  </a:cubicBezTo>
                  <a:lnTo>
                    <a:pt x="13983" y="178030"/>
                  </a:lnTo>
                  <a:cubicBezTo>
                    <a:pt x="10274" y="178030"/>
                    <a:pt x="6718" y="176557"/>
                    <a:pt x="4095" y="173935"/>
                  </a:cubicBezTo>
                  <a:cubicBezTo>
                    <a:pt x="1473" y="171312"/>
                    <a:pt x="0" y="167756"/>
                    <a:pt x="0" y="164047"/>
                  </a:cubicBezTo>
                  <a:lnTo>
                    <a:pt x="0" y="13983"/>
                  </a:lnTo>
                  <a:cubicBezTo>
                    <a:pt x="0" y="10274"/>
                    <a:pt x="1473" y="6718"/>
                    <a:pt x="4095" y="4095"/>
                  </a:cubicBezTo>
                  <a:cubicBezTo>
                    <a:pt x="6718" y="1473"/>
                    <a:pt x="10274" y="0"/>
                    <a:pt x="13983" y="0"/>
                  </a:cubicBezTo>
                  <a:close/>
                </a:path>
              </a:pathLst>
            </a:custGeom>
            <a:solidFill>
              <a:srgbClr val="F2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31882F8E-0C18-8D68-978E-7769FE922C84}"/>
                </a:ext>
              </a:extLst>
            </p:cNvPr>
            <p:cNvSpPr txBox="1"/>
            <p:nvPr/>
          </p:nvSpPr>
          <p:spPr>
            <a:xfrm>
              <a:off x="0" y="-38100"/>
              <a:ext cx="2508919" cy="216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E3B45F8C-2F53-F94F-42C4-41398572C225}"/>
              </a:ext>
            </a:extLst>
          </p:cNvPr>
          <p:cNvSpPr/>
          <p:nvPr/>
        </p:nvSpPr>
        <p:spPr>
          <a:xfrm>
            <a:off x="3931769" y="795967"/>
            <a:ext cx="444538" cy="444538"/>
          </a:xfrm>
          <a:custGeom>
            <a:avLst/>
            <a:gdLst/>
            <a:ahLst/>
            <a:cxnLst/>
            <a:rect l="l" t="t" r="r" b="b"/>
            <a:pathLst>
              <a:path w="444538" h="444538">
                <a:moveTo>
                  <a:pt x="0" y="0"/>
                </a:moveTo>
                <a:lnTo>
                  <a:pt x="444538" y="0"/>
                </a:lnTo>
                <a:lnTo>
                  <a:pt x="444538" y="444538"/>
                </a:lnTo>
                <a:lnTo>
                  <a:pt x="0" y="4445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>
            <a:extLst>
              <a:ext uri="{FF2B5EF4-FFF2-40B4-BE49-F238E27FC236}">
                <a16:creationId xmlns:a16="http://schemas.microsoft.com/office/drawing/2014/main" id="{2DD469AF-3508-6DEE-59AD-D9B3E9AC95A6}"/>
              </a:ext>
            </a:extLst>
          </p:cNvPr>
          <p:cNvGrpSpPr/>
          <p:nvPr/>
        </p:nvGrpSpPr>
        <p:grpSpPr>
          <a:xfrm>
            <a:off x="6693454" y="2705531"/>
            <a:ext cx="4901092" cy="6960423"/>
            <a:chOff x="0" y="0"/>
            <a:chExt cx="6514896" cy="9252312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587F6E23-998C-30A3-C551-80F7271A167E}"/>
                </a:ext>
              </a:extLst>
            </p:cNvPr>
            <p:cNvSpPr/>
            <p:nvPr/>
          </p:nvSpPr>
          <p:spPr>
            <a:xfrm>
              <a:off x="31750" y="31750"/>
              <a:ext cx="6451396" cy="9188812"/>
            </a:xfrm>
            <a:custGeom>
              <a:avLst/>
              <a:gdLst/>
              <a:ahLst/>
              <a:cxnLst/>
              <a:rect l="l" t="t" r="r" b="b"/>
              <a:pathLst>
                <a:path w="6451396" h="9188812">
                  <a:moveTo>
                    <a:pt x="6358686" y="9188812"/>
                  </a:moveTo>
                  <a:lnTo>
                    <a:pt x="92710" y="9188812"/>
                  </a:lnTo>
                  <a:cubicBezTo>
                    <a:pt x="41910" y="9188812"/>
                    <a:pt x="0" y="9146902"/>
                    <a:pt x="0" y="90961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357416" y="0"/>
                  </a:lnTo>
                  <a:cubicBezTo>
                    <a:pt x="6408216" y="0"/>
                    <a:pt x="6450126" y="41910"/>
                    <a:pt x="6450126" y="92710"/>
                  </a:cubicBezTo>
                  <a:lnTo>
                    <a:pt x="6450126" y="9094832"/>
                  </a:lnTo>
                  <a:cubicBezTo>
                    <a:pt x="6451396" y="9146902"/>
                    <a:pt x="6409486" y="9188812"/>
                    <a:pt x="6358686" y="9188812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261A4521-C816-6F10-5B26-AFF756F16B69}"/>
                </a:ext>
              </a:extLst>
            </p:cNvPr>
            <p:cNvSpPr/>
            <p:nvPr/>
          </p:nvSpPr>
          <p:spPr>
            <a:xfrm>
              <a:off x="0" y="0"/>
              <a:ext cx="6514896" cy="9252312"/>
            </a:xfrm>
            <a:custGeom>
              <a:avLst/>
              <a:gdLst/>
              <a:ahLst/>
              <a:cxnLst/>
              <a:rect l="l" t="t" r="r" b="b"/>
              <a:pathLst>
                <a:path w="6514896" h="9252312">
                  <a:moveTo>
                    <a:pt x="6390436" y="59690"/>
                  </a:moveTo>
                  <a:cubicBezTo>
                    <a:pt x="6425996" y="59690"/>
                    <a:pt x="6455206" y="88900"/>
                    <a:pt x="6455206" y="124460"/>
                  </a:cubicBezTo>
                  <a:lnTo>
                    <a:pt x="6455206" y="9127852"/>
                  </a:lnTo>
                  <a:cubicBezTo>
                    <a:pt x="6455206" y="9163412"/>
                    <a:pt x="6425996" y="9192622"/>
                    <a:pt x="6390436" y="9192622"/>
                  </a:cubicBezTo>
                  <a:lnTo>
                    <a:pt x="124460" y="9192622"/>
                  </a:lnTo>
                  <a:cubicBezTo>
                    <a:pt x="88900" y="9192622"/>
                    <a:pt x="59690" y="9163412"/>
                    <a:pt x="59690" y="91278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390436" y="59690"/>
                  </a:lnTo>
                  <a:moveTo>
                    <a:pt x="63904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127852"/>
                  </a:lnTo>
                  <a:cubicBezTo>
                    <a:pt x="0" y="9196432"/>
                    <a:pt x="55880" y="9252312"/>
                    <a:pt x="124460" y="9252312"/>
                  </a:cubicBezTo>
                  <a:lnTo>
                    <a:pt x="6390436" y="9252312"/>
                  </a:lnTo>
                  <a:cubicBezTo>
                    <a:pt x="6459016" y="9252312"/>
                    <a:pt x="6514896" y="9196432"/>
                    <a:pt x="6514896" y="9127852"/>
                  </a:cubicBezTo>
                  <a:lnTo>
                    <a:pt x="6514896" y="124460"/>
                  </a:lnTo>
                  <a:cubicBezTo>
                    <a:pt x="6514896" y="55880"/>
                    <a:pt x="6459016" y="0"/>
                    <a:pt x="6390436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3AC4AAD4-0A1C-B4D5-3EF4-2F52BC0AB033}"/>
              </a:ext>
            </a:extLst>
          </p:cNvPr>
          <p:cNvGrpSpPr/>
          <p:nvPr/>
        </p:nvGrpSpPr>
        <p:grpSpPr>
          <a:xfrm>
            <a:off x="12318446" y="2711518"/>
            <a:ext cx="4901092" cy="6960423"/>
            <a:chOff x="0" y="0"/>
            <a:chExt cx="6514896" cy="9252312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202B5700-9EEE-0629-E040-3598DE0D9608}"/>
                </a:ext>
              </a:extLst>
            </p:cNvPr>
            <p:cNvSpPr/>
            <p:nvPr/>
          </p:nvSpPr>
          <p:spPr>
            <a:xfrm>
              <a:off x="31750" y="31750"/>
              <a:ext cx="6451396" cy="9188812"/>
            </a:xfrm>
            <a:custGeom>
              <a:avLst/>
              <a:gdLst/>
              <a:ahLst/>
              <a:cxnLst/>
              <a:rect l="l" t="t" r="r" b="b"/>
              <a:pathLst>
                <a:path w="6451396" h="9188812">
                  <a:moveTo>
                    <a:pt x="6358686" y="9188812"/>
                  </a:moveTo>
                  <a:lnTo>
                    <a:pt x="92710" y="9188812"/>
                  </a:lnTo>
                  <a:cubicBezTo>
                    <a:pt x="41910" y="9188812"/>
                    <a:pt x="0" y="9146902"/>
                    <a:pt x="0" y="90961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357416" y="0"/>
                  </a:lnTo>
                  <a:cubicBezTo>
                    <a:pt x="6408216" y="0"/>
                    <a:pt x="6450126" y="41910"/>
                    <a:pt x="6450126" y="92710"/>
                  </a:cubicBezTo>
                  <a:lnTo>
                    <a:pt x="6450126" y="9094832"/>
                  </a:lnTo>
                  <a:cubicBezTo>
                    <a:pt x="6451396" y="9146902"/>
                    <a:pt x="6409486" y="9188812"/>
                    <a:pt x="6358686" y="9188812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F828392A-036D-0355-9A32-2FDFBF3DC237}"/>
                </a:ext>
              </a:extLst>
            </p:cNvPr>
            <p:cNvSpPr/>
            <p:nvPr/>
          </p:nvSpPr>
          <p:spPr>
            <a:xfrm>
              <a:off x="0" y="0"/>
              <a:ext cx="6514896" cy="9252312"/>
            </a:xfrm>
            <a:custGeom>
              <a:avLst/>
              <a:gdLst/>
              <a:ahLst/>
              <a:cxnLst/>
              <a:rect l="l" t="t" r="r" b="b"/>
              <a:pathLst>
                <a:path w="6514896" h="9252312">
                  <a:moveTo>
                    <a:pt x="6390436" y="59690"/>
                  </a:moveTo>
                  <a:cubicBezTo>
                    <a:pt x="6425996" y="59690"/>
                    <a:pt x="6455206" y="88900"/>
                    <a:pt x="6455206" y="124460"/>
                  </a:cubicBezTo>
                  <a:lnTo>
                    <a:pt x="6455206" y="9127852"/>
                  </a:lnTo>
                  <a:cubicBezTo>
                    <a:pt x="6455206" y="9163412"/>
                    <a:pt x="6425996" y="9192622"/>
                    <a:pt x="6390436" y="9192622"/>
                  </a:cubicBezTo>
                  <a:lnTo>
                    <a:pt x="124460" y="9192622"/>
                  </a:lnTo>
                  <a:cubicBezTo>
                    <a:pt x="88900" y="9192622"/>
                    <a:pt x="59690" y="9163412"/>
                    <a:pt x="59690" y="91278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390436" y="59690"/>
                  </a:lnTo>
                  <a:moveTo>
                    <a:pt x="63904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127852"/>
                  </a:lnTo>
                  <a:cubicBezTo>
                    <a:pt x="0" y="9196432"/>
                    <a:pt x="55880" y="9252312"/>
                    <a:pt x="124460" y="9252312"/>
                  </a:cubicBezTo>
                  <a:lnTo>
                    <a:pt x="6390436" y="9252312"/>
                  </a:lnTo>
                  <a:cubicBezTo>
                    <a:pt x="6459016" y="9252312"/>
                    <a:pt x="6514896" y="9196432"/>
                    <a:pt x="6514896" y="9127852"/>
                  </a:cubicBezTo>
                  <a:lnTo>
                    <a:pt x="6514896" y="124460"/>
                  </a:lnTo>
                  <a:cubicBezTo>
                    <a:pt x="6514896" y="55880"/>
                    <a:pt x="6459016" y="0"/>
                    <a:pt x="6390436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4B1357FB-010D-3638-7CC9-25D11F20F9DA}"/>
              </a:ext>
            </a:extLst>
          </p:cNvPr>
          <p:cNvGrpSpPr/>
          <p:nvPr/>
        </p:nvGrpSpPr>
        <p:grpSpPr>
          <a:xfrm>
            <a:off x="12864383" y="2391603"/>
            <a:ext cx="3884708" cy="732631"/>
            <a:chOff x="0" y="0"/>
            <a:chExt cx="1023133" cy="192956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9A12DDC9-3F1A-561B-F637-F1A93A6B937B}"/>
                </a:ext>
              </a:extLst>
            </p:cNvPr>
            <p:cNvSpPr/>
            <p:nvPr/>
          </p:nvSpPr>
          <p:spPr>
            <a:xfrm>
              <a:off x="0" y="0"/>
              <a:ext cx="1023133" cy="192956"/>
            </a:xfrm>
            <a:custGeom>
              <a:avLst/>
              <a:gdLst/>
              <a:ahLst/>
              <a:cxnLst/>
              <a:rect l="l" t="t" r="r" b="b"/>
              <a:pathLst>
                <a:path w="1023133" h="192956">
                  <a:moveTo>
                    <a:pt x="39858" y="0"/>
                  </a:moveTo>
                  <a:lnTo>
                    <a:pt x="983275" y="0"/>
                  </a:lnTo>
                  <a:cubicBezTo>
                    <a:pt x="1005288" y="0"/>
                    <a:pt x="1023133" y="17845"/>
                    <a:pt x="1023133" y="39858"/>
                  </a:cubicBezTo>
                  <a:lnTo>
                    <a:pt x="1023133" y="153098"/>
                  </a:lnTo>
                  <a:cubicBezTo>
                    <a:pt x="1023133" y="175111"/>
                    <a:pt x="1005288" y="192956"/>
                    <a:pt x="983275" y="192956"/>
                  </a:cubicBezTo>
                  <a:lnTo>
                    <a:pt x="39858" y="192956"/>
                  </a:lnTo>
                  <a:cubicBezTo>
                    <a:pt x="17845" y="192956"/>
                    <a:pt x="0" y="175111"/>
                    <a:pt x="0" y="153098"/>
                  </a:cubicBezTo>
                  <a:lnTo>
                    <a:pt x="0" y="39858"/>
                  </a:lnTo>
                  <a:cubicBezTo>
                    <a:pt x="0" y="17845"/>
                    <a:pt x="17845" y="0"/>
                    <a:pt x="39858" y="0"/>
                  </a:cubicBezTo>
                  <a:close/>
                </a:path>
              </a:pathLst>
            </a:custGeom>
            <a:solidFill>
              <a:srgbClr val="A37CD8"/>
            </a:solidFill>
            <a:ln w="38100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CE08A98A-9F34-A5BA-65AB-0BA743444AB7}"/>
                </a:ext>
              </a:extLst>
            </p:cNvPr>
            <p:cNvSpPr txBox="1"/>
            <p:nvPr/>
          </p:nvSpPr>
          <p:spPr>
            <a:xfrm>
              <a:off x="0" y="-38100"/>
              <a:ext cx="1023133" cy="231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6AC1445E-4F94-D977-E001-AAA608AECBEA}"/>
              </a:ext>
            </a:extLst>
          </p:cNvPr>
          <p:cNvGrpSpPr/>
          <p:nvPr/>
        </p:nvGrpSpPr>
        <p:grpSpPr>
          <a:xfrm>
            <a:off x="7244187" y="2401525"/>
            <a:ext cx="3884708" cy="732631"/>
            <a:chOff x="0" y="0"/>
            <a:chExt cx="1023133" cy="192956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A85448F0-77DD-76D3-1154-C4F2D87FF215}"/>
                </a:ext>
              </a:extLst>
            </p:cNvPr>
            <p:cNvSpPr/>
            <p:nvPr/>
          </p:nvSpPr>
          <p:spPr>
            <a:xfrm>
              <a:off x="0" y="0"/>
              <a:ext cx="1023133" cy="192956"/>
            </a:xfrm>
            <a:custGeom>
              <a:avLst/>
              <a:gdLst/>
              <a:ahLst/>
              <a:cxnLst/>
              <a:rect l="l" t="t" r="r" b="b"/>
              <a:pathLst>
                <a:path w="1023133" h="192956">
                  <a:moveTo>
                    <a:pt x="39858" y="0"/>
                  </a:moveTo>
                  <a:lnTo>
                    <a:pt x="983275" y="0"/>
                  </a:lnTo>
                  <a:cubicBezTo>
                    <a:pt x="1005288" y="0"/>
                    <a:pt x="1023133" y="17845"/>
                    <a:pt x="1023133" y="39858"/>
                  </a:cubicBezTo>
                  <a:lnTo>
                    <a:pt x="1023133" y="153098"/>
                  </a:lnTo>
                  <a:cubicBezTo>
                    <a:pt x="1023133" y="175111"/>
                    <a:pt x="1005288" y="192956"/>
                    <a:pt x="983275" y="192956"/>
                  </a:cubicBezTo>
                  <a:lnTo>
                    <a:pt x="39858" y="192956"/>
                  </a:lnTo>
                  <a:cubicBezTo>
                    <a:pt x="17845" y="192956"/>
                    <a:pt x="0" y="175111"/>
                    <a:pt x="0" y="153098"/>
                  </a:cubicBezTo>
                  <a:lnTo>
                    <a:pt x="0" y="39858"/>
                  </a:lnTo>
                  <a:cubicBezTo>
                    <a:pt x="0" y="17845"/>
                    <a:pt x="17845" y="0"/>
                    <a:pt x="39858" y="0"/>
                  </a:cubicBezTo>
                  <a:close/>
                </a:path>
              </a:pathLst>
            </a:custGeom>
            <a:solidFill>
              <a:srgbClr val="A37CD8"/>
            </a:solidFill>
            <a:ln w="38100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8AB897AE-F444-DC38-E0A5-90CFA65546F9}"/>
                </a:ext>
              </a:extLst>
            </p:cNvPr>
            <p:cNvSpPr txBox="1"/>
            <p:nvPr/>
          </p:nvSpPr>
          <p:spPr>
            <a:xfrm>
              <a:off x="0" y="-38100"/>
              <a:ext cx="1023133" cy="231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>
            <a:extLst>
              <a:ext uri="{FF2B5EF4-FFF2-40B4-BE49-F238E27FC236}">
                <a16:creationId xmlns:a16="http://schemas.microsoft.com/office/drawing/2014/main" id="{0979BFAA-8920-0A90-23B8-B7AC03CABCA9}"/>
              </a:ext>
            </a:extLst>
          </p:cNvPr>
          <p:cNvGrpSpPr/>
          <p:nvPr/>
        </p:nvGrpSpPr>
        <p:grpSpPr>
          <a:xfrm>
            <a:off x="1163522" y="4108271"/>
            <a:ext cx="4710618" cy="3903387"/>
            <a:chOff x="0" y="0"/>
            <a:chExt cx="6280824" cy="5204517"/>
          </a:xfrm>
        </p:grpSpPr>
        <p:pic>
          <p:nvPicPr>
            <p:cNvPr id="31" name="Picture 31">
              <a:extLst>
                <a:ext uri="{FF2B5EF4-FFF2-40B4-BE49-F238E27FC236}">
                  <a16:creationId xmlns:a16="http://schemas.microsoft.com/office/drawing/2014/main" id="{F6E8218D-56DC-4E9B-CA6A-810F2E31E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185" r="67726" b="185"/>
            <a:stretch>
              <a:fillRect/>
            </a:stretch>
          </p:blipFill>
          <p:spPr>
            <a:xfrm>
              <a:off x="0" y="0"/>
              <a:ext cx="6280824" cy="5204517"/>
            </a:xfrm>
            <a:prstGeom prst="rect">
              <a:avLst/>
            </a:prstGeom>
          </p:spPr>
        </p:pic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FC1ED858-8B14-BD63-BB58-60CDAF10E90A}"/>
              </a:ext>
            </a:extLst>
          </p:cNvPr>
          <p:cNvGrpSpPr/>
          <p:nvPr/>
        </p:nvGrpSpPr>
        <p:grpSpPr>
          <a:xfrm>
            <a:off x="12864383" y="4108271"/>
            <a:ext cx="3884708" cy="3903387"/>
            <a:chOff x="0" y="0"/>
            <a:chExt cx="5179611" cy="5204517"/>
          </a:xfrm>
        </p:grpSpPr>
        <p:pic>
          <p:nvPicPr>
            <p:cNvPr id="33" name="Picture 33">
              <a:extLst>
                <a:ext uri="{FF2B5EF4-FFF2-40B4-BE49-F238E27FC236}">
                  <a16:creationId xmlns:a16="http://schemas.microsoft.com/office/drawing/2014/main" id="{157983B9-33A5-3EDF-BDA7-66156C595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r="478"/>
            <a:stretch>
              <a:fillRect/>
            </a:stretch>
          </p:blipFill>
          <p:spPr>
            <a:xfrm>
              <a:off x="0" y="0"/>
              <a:ext cx="5179611" cy="5204517"/>
            </a:xfrm>
            <a:prstGeom prst="rect">
              <a:avLst/>
            </a:prstGeom>
          </p:spPr>
        </p:pic>
      </p:grpSp>
      <p:grpSp>
        <p:nvGrpSpPr>
          <p:cNvPr id="34" name="Group 34">
            <a:extLst>
              <a:ext uri="{FF2B5EF4-FFF2-40B4-BE49-F238E27FC236}">
                <a16:creationId xmlns:a16="http://schemas.microsoft.com/office/drawing/2014/main" id="{2FD31C7E-42B7-DF90-6CB3-B2FEDC012C8C}"/>
              </a:ext>
            </a:extLst>
          </p:cNvPr>
          <p:cNvGrpSpPr/>
          <p:nvPr/>
        </p:nvGrpSpPr>
        <p:grpSpPr>
          <a:xfrm>
            <a:off x="7201646" y="4108271"/>
            <a:ext cx="3884708" cy="3903387"/>
            <a:chOff x="0" y="0"/>
            <a:chExt cx="5179611" cy="5204517"/>
          </a:xfrm>
        </p:grpSpPr>
        <p:pic>
          <p:nvPicPr>
            <p:cNvPr id="35" name="Picture 35">
              <a:extLst>
                <a:ext uri="{FF2B5EF4-FFF2-40B4-BE49-F238E27FC236}">
                  <a16:creationId xmlns:a16="http://schemas.microsoft.com/office/drawing/2014/main" id="{12BAC9E3-C514-9B50-6FF4-BD78B50BE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r="67456"/>
            <a:stretch>
              <a:fillRect/>
            </a:stretch>
          </p:blipFill>
          <p:spPr>
            <a:xfrm>
              <a:off x="0" y="0"/>
              <a:ext cx="5179611" cy="5204517"/>
            </a:xfrm>
            <a:prstGeom prst="rect">
              <a:avLst/>
            </a:prstGeom>
          </p:spPr>
        </p:pic>
      </p:grpSp>
      <p:sp>
        <p:nvSpPr>
          <p:cNvPr id="36" name="TextBox 36">
            <a:extLst>
              <a:ext uri="{FF2B5EF4-FFF2-40B4-BE49-F238E27FC236}">
                <a16:creationId xmlns:a16="http://schemas.microsoft.com/office/drawing/2014/main" id="{987680E7-B3AE-063F-9915-9BA2FE6A11FC}"/>
              </a:ext>
            </a:extLst>
          </p:cNvPr>
          <p:cNvSpPr txBox="1"/>
          <p:nvPr/>
        </p:nvSpPr>
        <p:spPr>
          <a:xfrm>
            <a:off x="1214828" y="2530543"/>
            <a:ext cx="460800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F2F2F2"/>
                </a:solidFill>
                <a:latin typeface="Space Mono"/>
                <a:ea typeface="Space Mono"/>
                <a:cs typeface="Space Mono"/>
                <a:sym typeface="Space Mono"/>
              </a:rPr>
              <a:t>BLENDER</a:t>
            </a:r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C3F00BB9-939D-E6F6-2D74-6AF80E0A16DF}"/>
              </a:ext>
            </a:extLst>
          </p:cNvPr>
          <p:cNvSpPr txBox="1"/>
          <p:nvPr/>
        </p:nvSpPr>
        <p:spPr>
          <a:xfrm>
            <a:off x="3800217" y="816969"/>
            <a:ext cx="10687565" cy="568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5012" spc="-100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3D MODELING SOFTWARE</a:t>
            </a: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C518AF77-18E1-66E5-C43B-7F889B7F0505}"/>
              </a:ext>
            </a:extLst>
          </p:cNvPr>
          <p:cNvSpPr txBox="1"/>
          <p:nvPr/>
        </p:nvSpPr>
        <p:spPr>
          <a:xfrm>
            <a:off x="12502735" y="2586865"/>
            <a:ext cx="460800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F2F2F2"/>
                </a:solidFill>
                <a:latin typeface="Space Mono"/>
                <a:ea typeface="Space Mono"/>
                <a:cs typeface="Space Mono"/>
                <a:sym typeface="Space Mono"/>
              </a:rPr>
              <a:t>FUSION 360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7E45FA07-A7F4-BCBF-9968-615FFB995173}"/>
              </a:ext>
            </a:extLst>
          </p:cNvPr>
          <p:cNvSpPr txBox="1"/>
          <p:nvPr/>
        </p:nvSpPr>
        <p:spPr>
          <a:xfrm>
            <a:off x="6882539" y="2576943"/>
            <a:ext cx="460800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F2F2F2"/>
                </a:solidFill>
                <a:latin typeface="Space Mono"/>
                <a:ea typeface="Space Mono"/>
                <a:cs typeface="Space Mono"/>
                <a:sym typeface="Space Mono"/>
              </a:rPr>
              <a:t>TINKERCAD</a:t>
            </a:r>
          </a:p>
        </p:txBody>
      </p:sp>
    </p:spTree>
    <p:extLst>
      <p:ext uri="{BB962C8B-B14F-4D97-AF65-F5344CB8AC3E}">
        <p14:creationId xmlns:p14="http://schemas.microsoft.com/office/powerpoint/2010/main" val="599297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55861" y="1655384"/>
            <a:ext cx="1915893" cy="2416704"/>
            <a:chOff x="0" y="0"/>
            <a:chExt cx="504597" cy="6364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4597" cy="636498"/>
            </a:xfrm>
            <a:custGeom>
              <a:avLst/>
              <a:gdLst/>
              <a:ahLst/>
              <a:cxnLst/>
              <a:rect l="l" t="t" r="r" b="b"/>
              <a:pathLst>
                <a:path w="504597" h="636498">
                  <a:moveTo>
                    <a:pt x="0" y="0"/>
                  </a:moveTo>
                  <a:lnTo>
                    <a:pt x="504597" y="0"/>
                  </a:lnTo>
                  <a:lnTo>
                    <a:pt x="504597" y="636498"/>
                  </a:lnTo>
                  <a:lnTo>
                    <a:pt x="0" y="636498"/>
                  </a:lnTo>
                  <a:close/>
                </a:path>
              </a:pathLst>
            </a:custGeom>
            <a:solidFill>
              <a:srgbClr val="F1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04597" cy="674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81846" y="2231775"/>
            <a:ext cx="1263923" cy="1263923"/>
          </a:xfrm>
          <a:custGeom>
            <a:avLst/>
            <a:gdLst/>
            <a:ahLst/>
            <a:cxnLst/>
            <a:rect l="l" t="t" r="r" b="b"/>
            <a:pathLst>
              <a:path w="1263923" h="1263923">
                <a:moveTo>
                  <a:pt x="0" y="0"/>
                </a:moveTo>
                <a:lnTo>
                  <a:pt x="1263923" y="0"/>
                </a:lnTo>
                <a:lnTo>
                  <a:pt x="1263923" y="1263923"/>
                </a:lnTo>
                <a:lnTo>
                  <a:pt x="0" y="12639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55861" y="635816"/>
            <a:ext cx="6969313" cy="785767"/>
            <a:chOff x="0" y="0"/>
            <a:chExt cx="1579026" cy="1780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79026" cy="178030"/>
            </a:xfrm>
            <a:custGeom>
              <a:avLst/>
              <a:gdLst/>
              <a:ahLst/>
              <a:cxnLst/>
              <a:rect l="l" t="t" r="r" b="b"/>
              <a:pathLst>
                <a:path w="1579026" h="178030">
                  <a:moveTo>
                    <a:pt x="22217" y="0"/>
                  </a:moveTo>
                  <a:lnTo>
                    <a:pt x="1556808" y="0"/>
                  </a:lnTo>
                  <a:cubicBezTo>
                    <a:pt x="1569079" y="0"/>
                    <a:pt x="1579026" y="9947"/>
                    <a:pt x="1579026" y="22217"/>
                  </a:cubicBezTo>
                  <a:lnTo>
                    <a:pt x="1579026" y="155813"/>
                  </a:lnTo>
                  <a:cubicBezTo>
                    <a:pt x="1579026" y="161705"/>
                    <a:pt x="1576685" y="167356"/>
                    <a:pt x="1572518" y="171523"/>
                  </a:cubicBezTo>
                  <a:cubicBezTo>
                    <a:pt x="1568352" y="175689"/>
                    <a:pt x="1562701" y="178030"/>
                    <a:pt x="1556808" y="178030"/>
                  </a:cubicBezTo>
                  <a:lnTo>
                    <a:pt x="22217" y="178030"/>
                  </a:lnTo>
                  <a:cubicBezTo>
                    <a:pt x="16325" y="178030"/>
                    <a:pt x="10674" y="175689"/>
                    <a:pt x="6507" y="171523"/>
                  </a:cubicBezTo>
                  <a:cubicBezTo>
                    <a:pt x="2341" y="167356"/>
                    <a:pt x="0" y="161705"/>
                    <a:pt x="0" y="155813"/>
                  </a:cubicBezTo>
                  <a:lnTo>
                    <a:pt x="0" y="22217"/>
                  </a:lnTo>
                  <a:cubicBezTo>
                    <a:pt x="0" y="16325"/>
                    <a:pt x="2341" y="10674"/>
                    <a:pt x="6507" y="6507"/>
                  </a:cubicBezTo>
                  <a:cubicBezTo>
                    <a:pt x="10674" y="2341"/>
                    <a:pt x="16325" y="0"/>
                    <a:pt x="22217" y="0"/>
                  </a:cubicBezTo>
                  <a:close/>
                </a:path>
              </a:pathLst>
            </a:custGeom>
            <a:solidFill>
              <a:srgbClr val="F2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579026" cy="216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37872" y="818475"/>
            <a:ext cx="444538" cy="444538"/>
          </a:xfrm>
          <a:custGeom>
            <a:avLst/>
            <a:gdLst/>
            <a:ahLst/>
            <a:cxnLst/>
            <a:rect l="l" t="t" r="r" b="b"/>
            <a:pathLst>
              <a:path w="444538" h="444538">
                <a:moveTo>
                  <a:pt x="0" y="0"/>
                </a:moveTo>
                <a:lnTo>
                  <a:pt x="444539" y="0"/>
                </a:lnTo>
                <a:lnTo>
                  <a:pt x="444539" y="444538"/>
                </a:lnTo>
                <a:lnTo>
                  <a:pt x="0" y="4445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270560" y="1009650"/>
            <a:ext cx="11530906" cy="8346575"/>
            <a:chOff x="0" y="0"/>
            <a:chExt cx="15374542" cy="11128766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5374542" cy="11128766"/>
              <a:chOff x="0" y="0"/>
              <a:chExt cx="17327581" cy="1254246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31750" y="31750"/>
                <a:ext cx="17264081" cy="12478962"/>
              </a:xfrm>
              <a:custGeom>
                <a:avLst/>
                <a:gdLst/>
                <a:ahLst/>
                <a:cxnLst/>
                <a:rect l="l" t="t" r="r" b="b"/>
                <a:pathLst>
                  <a:path w="17264081" h="12478962">
                    <a:moveTo>
                      <a:pt x="17171372" y="12478962"/>
                    </a:moveTo>
                    <a:lnTo>
                      <a:pt x="92710" y="12478962"/>
                    </a:lnTo>
                    <a:cubicBezTo>
                      <a:pt x="41910" y="12478962"/>
                      <a:pt x="0" y="12437052"/>
                      <a:pt x="0" y="1238625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7170101" y="0"/>
                    </a:lnTo>
                    <a:cubicBezTo>
                      <a:pt x="17220901" y="0"/>
                      <a:pt x="17262811" y="41910"/>
                      <a:pt x="17262811" y="92710"/>
                    </a:cubicBezTo>
                    <a:lnTo>
                      <a:pt x="17262811" y="12384982"/>
                    </a:lnTo>
                    <a:cubicBezTo>
                      <a:pt x="17264081" y="12437052"/>
                      <a:pt x="17222172" y="12478962"/>
                      <a:pt x="17171372" y="12478962"/>
                    </a:cubicBezTo>
                    <a:close/>
                  </a:path>
                </a:pathLst>
              </a:custGeom>
              <a:solidFill>
                <a:srgbClr val="A37CD8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0" y="0"/>
                <a:ext cx="17327581" cy="12542462"/>
              </a:xfrm>
              <a:custGeom>
                <a:avLst/>
                <a:gdLst/>
                <a:ahLst/>
                <a:cxnLst/>
                <a:rect l="l" t="t" r="r" b="b"/>
                <a:pathLst>
                  <a:path w="17327581" h="12542462">
                    <a:moveTo>
                      <a:pt x="17203122" y="59690"/>
                    </a:moveTo>
                    <a:cubicBezTo>
                      <a:pt x="17238681" y="59690"/>
                      <a:pt x="17267892" y="88900"/>
                      <a:pt x="17267892" y="124460"/>
                    </a:cubicBezTo>
                    <a:lnTo>
                      <a:pt x="17267892" y="12418002"/>
                    </a:lnTo>
                    <a:cubicBezTo>
                      <a:pt x="17267892" y="12453562"/>
                      <a:pt x="17238681" y="12482771"/>
                      <a:pt x="17203122" y="12482771"/>
                    </a:cubicBezTo>
                    <a:lnTo>
                      <a:pt x="124460" y="12482771"/>
                    </a:lnTo>
                    <a:cubicBezTo>
                      <a:pt x="88900" y="12482771"/>
                      <a:pt x="59690" y="12453562"/>
                      <a:pt x="59690" y="1241800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7203122" y="59690"/>
                    </a:lnTo>
                    <a:moveTo>
                      <a:pt x="1720312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2418002"/>
                    </a:lnTo>
                    <a:cubicBezTo>
                      <a:pt x="0" y="12486582"/>
                      <a:pt x="55880" y="12542462"/>
                      <a:pt x="124460" y="12542462"/>
                    </a:cubicBezTo>
                    <a:lnTo>
                      <a:pt x="17203122" y="12542462"/>
                    </a:lnTo>
                    <a:cubicBezTo>
                      <a:pt x="17271701" y="12542462"/>
                      <a:pt x="17327581" y="12486582"/>
                      <a:pt x="17327581" y="12418002"/>
                    </a:cubicBezTo>
                    <a:lnTo>
                      <a:pt x="17327581" y="124460"/>
                    </a:lnTo>
                    <a:cubicBezTo>
                      <a:pt x="17327581" y="55880"/>
                      <a:pt x="17271701" y="0"/>
                      <a:pt x="17203122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302907" y="1271605"/>
              <a:ext cx="14768728" cy="9626778"/>
              <a:chOff x="0" y="0"/>
              <a:chExt cx="16644811" cy="1084967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31750" y="31750"/>
                <a:ext cx="16581310" cy="10786174"/>
              </a:xfrm>
              <a:custGeom>
                <a:avLst/>
                <a:gdLst/>
                <a:ahLst/>
                <a:cxnLst/>
                <a:rect l="l" t="t" r="r" b="b"/>
                <a:pathLst>
                  <a:path w="16581310" h="10786174">
                    <a:moveTo>
                      <a:pt x="16488601" y="10786174"/>
                    </a:moveTo>
                    <a:lnTo>
                      <a:pt x="92710" y="10786174"/>
                    </a:lnTo>
                    <a:cubicBezTo>
                      <a:pt x="41910" y="10786174"/>
                      <a:pt x="0" y="10744264"/>
                      <a:pt x="0" y="1069346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6487332" y="0"/>
                    </a:lnTo>
                    <a:cubicBezTo>
                      <a:pt x="16538132" y="0"/>
                      <a:pt x="16580041" y="41910"/>
                      <a:pt x="16580041" y="92710"/>
                    </a:cubicBezTo>
                    <a:lnTo>
                      <a:pt x="16580041" y="10692195"/>
                    </a:lnTo>
                    <a:cubicBezTo>
                      <a:pt x="16581310" y="10744264"/>
                      <a:pt x="16539401" y="10786174"/>
                      <a:pt x="16488601" y="10786174"/>
                    </a:cubicBezTo>
                    <a:close/>
                  </a:path>
                </a:pathLst>
              </a:custGeom>
              <a:solidFill>
                <a:srgbClr val="F1F2F2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0" y="0"/>
                <a:ext cx="16644810" cy="10849675"/>
              </a:xfrm>
              <a:custGeom>
                <a:avLst/>
                <a:gdLst/>
                <a:ahLst/>
                <a:cxnLst/>
                <a:rect l="l" t="t" r="r" b="b"/>
                <a:pathLst>
                  <a:path w="16644810" h="10849675">
                    <a:moveTo>
                      <a:pt x="16520351" y="59690"/>
                    </a:moveTo>
                    <a:cubicBezTo>
                      <a:pt x="16555910" y="59690"/>
                      <a:pt x="16585121" y="88900"/>
                      <a:pt x="16585121" y="124460"/>
                    </a:cubicBezTo>
                    <a:lnTo>
                      <a:pt x="16585121" y="10725214"/>
                    </a:lnTo>
                    <a:cubicBezTo>
                      <a:pt x="16585121" y="10760775"/>
                      <a:pt x="16555910" y="10789985"/>
                      <a:pt x="16520351" y="10789985"/>
                    </a:cubicBezTo>
                    <a:lnTo>
                      <a:pt x="124460" y="10789985"/>
                    </a:lnTo>
                    <a:cubicBezTo>
                      <a:pt x="88900" y="10789985"/>
                      <a:pt x="59690" y="10760775"/>
                      <a:pt x="59690" y="1072521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6520351" y="59690"/>
                    </a:lnTo>
                    <a:moveTo>
                      <a:pt x="16520351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0725214"/>
                    </a:lnTo>
                    <a:cubicBezTo>
                      <a:pt x="0" y="10793795"/>
                      <a:pt x="55880" y="10849675"/>
                      <a:pt x="124460" y="10849675"/>
                    </a:cubicBezTo>
                    <a:lnTo>
                      <a:pt x="16520351" y="10849675"/>
                    </a:lnTo>
                    <a:cubicBezTo>
                      <a:pt x="16588932" y="10849675"/>
                      <a:pt x="16644810" y="10793795"/>
                      <a:pt x="16644810" y="10725214"/>
                    </a:cubicBezTo>
                    <a:lnTo>
                      <a:pt x="16644810" y="124460"/>
                    </a:lnTo>
                    <a:cubicBezTo>
                      <a:pt x="16644810" y="55880"/>
                      <a:pt x="16588932" y="0"/>
                      <a:pt x="16520351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549439" y="399994"/>
              <a:ext cx="597708" cy="597708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CEE8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446307" y="399994"/>
              <a:ext cx="597708" cy="597708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7BCFD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2348815" y="399994"/>
              <a:ext cx="597708" cy="597708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7B0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1" name="Freeform 31"/>
          <p:cNvSpPr/>
          <p:nvPr/>
        </p:nvSpPr>
        <p:spPr>
          <a:xfrm>
            <a:off x="12864383" y="7774459"/>
            <a:ext cx="2690234" cy="1985881"/>
          </a:xfrm>
          <a:custGeom>
            <a:avLst/>
            <a:gdLst/>
            <a:ahLst/>
            <a:cxnLst/>
            <a:rect l="l" t="t" r="r" b="b"/>
            <a:pathLst>
              <a:path w="2690234" h="1985881">
                <a:moveTo>
                  <a:pt x="0" y="0"/>
                </a:moveTo>
                <a:lnTo>
                  <a:pt x="2690234" y="0"/>
                </a:lnTo>
                <a:lnTo>
                  <a:pt x="2690234" y="1985881"/>
                </a:lnTo>
                <a:lnTo>
                  <a:pt x="0" y="19858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5110112" y="9144000"/>
            <a:ext cx="889009" cy="1098775"/>
          </a:xfrm>
          <a:custGeom>
            <a:avLst/>
            <a:gdLst/>
            <a:ahLst/>
            <a:cxnLst/>
            <a:rect l="l" t="t" r="r" b="b"/>
            <a:pathLst>
              <a:path w="889009" h="1098775">
                <a:moveTo>
                  <a:pt x="0" y="0"/>
                </a:moveTo>
                <a:lnTo>
                  <a:pt x="889009" y="0"/>
                </a:lnTo>
                <a:lnTo>
                  <a:pt x="889009" y="1098775"/>
                </a:lnTo>
                <a:lnTo>
                  <a:pt x="0" y="10987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4225193" y="3646465"/>
            <a:ext cx="9621639" cy="1127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9999" spc="-199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3D MODELING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593553" y="5164114"/>
            <a:ext cx="10884919" cy="1127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9999" spc="-199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WITH TINKERCAD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11464" y="425715"/>
            <a:ext cx="8332536" cy="9435570"/>
            <a:chOff x="0" y="0"/>
            <a:chExt cx="11076227" cy="12542462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11012727" cy="12478962"/>
            </a:xfrm>
            <a:custGeom>
              <a:avLst/>
              <a:gdLst/>
              <a:ahLst/>
              <a:cxnLst/>
              <a:rect l="l" t="t" r="r" b="b"/>
              <a:pathLst>
                <a:path w="11012727" h="12478962">
                  <a:moveTo>
                    <a:pt x="10920016" y="12478962"/>
                  </a:moveTo>
                  <a:lnTo>
                    <a:pt x="92710" y="12478962"/>
                  </a:lnTo>
                  <a:cubicBezTo>
                    <a:pt x="41910" y="12478962"/>
                    <a:pt x="0" y="12437052"/>
                    <a:pt x="0" y="1238625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0918747" y="0"/>
                  </a:lnTo>
                  <a:cubicBezTo>
                    <a:pt x="10969547" y="0"/>
                    <a:pt x="11011457" y="41910"/>
                    <a:pt x="11011457" y="92710"/>
                  </a:cubicBezTo>
                  <a:lnTo>
                    <a:pt x="11011457" y="12384982"/>
                  </a:lnTo>
                  <a:cubicBezTo>
                    <a:pt x="11012727" y="12437052"/>
                    <a:pt x="10970816" y="12478962"/>
                    <a:pt x="10920016" y="12478962"/>
                  </a:cubicBezTo>
                  <a:close/>
                </a:path>
              </a:pathLst>
            </a:custGeom>
            <a:solidFill>
              <a:srgbClr val="A37CD8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1076227" cy="12542462"/>
            </a:xfrm>
            <a:custGeom>
              <a:avLst/>
              <a:gdLst/>
              <a:ahLst/>
              <a:cxnLst/>
              <a:rect l="l" t="t" r="r" b="b"/>
              <a:pathLst>
                <a:path w="11076227" h="12542462">
                  <a:moveTo>
                    <a:pt x="10951766" y="59690"/>
                  </a:moveTo>
                  <a:cubicBezTo>
                    <a:pt x="10987327" y="59690"/>
                    <a:pt x="11016537" y="88900"/>
                    <a:pt x="11016537" y="124460"/>
                  </a:cubicBezTo>
                  <a:lnTo>
                    <a:pt x="11016537" y="12418002"/>
                  </a:lnTo>
                  <a:cubicBezTo>
                    <a:pt x="11016537" y="12453562"/>
                    <a:pt x="10987327" y="12482771"/>
                    <a:pt x="10951766" y="12482771"/>
                  </a:cubicBezTo>
                  <a:lnTo>
                    <a:pt x="124460" y="12482771"/>
                  </a:lnTo>
                  <a:cubicBezTo>
                    <a:pt x="88900" y="12482771"/>
                    <a:pt x="59690" y="12453562"/>
                    <a:pt x="59690" y="1241800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951767" y="59690"/>
                  </a:lnTo>
                  <a:moveTo>
                    <a:pt x="1095176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418002"/>
                  </a:lnTo>
                  <a:cubicBezTo>
                    <a:pt x="0" y="12486582"/>
                    <a:pt x="55880" y="12542462"/>
                    <a:pt x="124460" y="12542462"/>
                  </a:cubicBezTo>
                  <a:lnTo>
                    <a:pt x="10951767" y="12542462"/>
                  </a:lnTo>
                  <a:cubicBezTo>
                    <a:pt x="11020347" y="12542462"/>
                    <a:pt x="11076227" y="12486582"/>
                    <a:pt x="11076227" y="12418002"/>
                  </a:cubicBezTo>
                  <a:lnTo>
                    <a:pt x="11076227" y="124460"/>
                  </a:lnTo>
                  <a:cubicBezTo>
                    <a:pt x="11076227" y="55880"/>
                    <a:pt x="11020347" y="0"/>
                    <a:pt x="10951767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68285" y="1503851"/>
            <a:ext cx="7757229" cy="8162103"/>
            <a:chOff x="0" y="0"/>
            <a:chExt cx="10311486" cy="10849675"/>
          </a:xfrm>
        </p:grpSpPr>
        <p:sp>
          <p:nvSpPr>
            <p:cNvPr id="11" name="Freeform 11"/>
            <p:cNvSpPr/>
            <p:nvPr/>
          </p:nvSpPr>
          <p:spPr>
            <a:xfrm>
              <a:off x="31750" y="31750"/>
              <a:ext cx="10247985" cy="10786174"/>
            </a:xfrm>
            <a:custGeom>
              <a:avLst/>
              <a:gdLst/>
              <a:ahLst/>
              <a:cxnLst/>
              <a:rect l="l" t="t" r="r" b="b"/>
              <a:pathLst>
                <a:path w="10247985" h="10786174">
                  <a:moveTo>
                    <a:pt x="10155275" y="10786174"/>
                  </a:moveTo>
                  <a:lnTo>
                    <a:pt x="92710" y="10786174"/>
                  </a:lnTo>
                  <a:cubicBezTo>
                    <a:pt x="41910" y="10786174"/>
                    <a:pt x="0" y="10744264"/>
                    <a:pt x="0" y="1069346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0154006" y="0"/>
                  </a:lnTo>
                  <a:cubicBezTo>
                    <a:pt x="10204806" y="0"/>
                    <a:pt x="10246716" y="41910"/>
                    <a:pt x="10246716" y="92710"/>
                  </a:cubicBezTo>
                  <a:lnTo>
                    <a:pt x="10246716" y="10692195"/>
                  </a:lnTo>
                  <a:cubicBezTo>
                    <a:pt x="10247985" y="10744264"/>
                    <a:pt x="10206075" y="10786174"/>
                    <a:pt x="10155275" y="10786174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0311486" cy="10849675"/>
            </a:xfrm>
            <a:custGeom>
              <a:avLst/>
              <a:gdLst/>
              <a:ahLst/>
              <a:cxnLst/>
              <a:rect l="l" t="t" r="r" b="b"/>
              <a:pathLst>
                <a:path w="10311486" h="10849675">
                  <a:moveTo>
                    <a:pt x="10187025" y="59690"/>
                  </a:moveTo>
                  <a:cubicBezTo>
                    <a:pt x="10222585" y="59690"/>
                    <a:pt x="10251796" y="88900"/>
                    <a:pt x="10251796" y="124460"/>
                  </a:cubicBezTo>
                  <a:lnTo>
                    <a:pt x="10251796" y="10725214"/>
                  </a:lnTo>
                  <a:cubicBezTo>
                    <a:pt x="10251796" y="10760775"/>
                    <a:pt x="10222585" y="10789985"/>
                    <a:pt x="10187025" y="10789985"/>
                  </a:cubicBezTo>
                  <a:lnTo>
                    <a:pt x="124460" y="10789985"/>
                  </a:lnTo>
                  <a:cubicBezTo>
                    <a:pt x="88900" y="10789985"/>
                    <a:pt x="59690" y="10760775"/>
                    <a:pt x="59690" y="1072521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187025" y="59690"/>
                  </a:lnTo>
                  <a:moveTo>
                    <a:pt x="1018702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725214"/>
                  </a:lnTo>
                  <a:cubicBezTo>
                    <a:pt x="0" y="10793795"/>
                    <a:pt x="55880" y="10849675"/>
                    <a:pt x="124460" y="10849675"/>
                  </a:cubicBezTo>
                  <a:lnTo>
                    <a:pt x="10187025" y="10849675"/>
                  </a:lnTo>
                  <a:cubicBezTo>
                    <a:pt x="10255606" y="10849675"/>
                    <a:pt x="10311486" y="10793795"/>
                    <a:pt x="10311486" y="10725214"/>
                  </a:cubicBezTo>
                  <a:lnTo>
                    <a:pt x="10311486" y="124460"/>
                  </a:lnTo>
                  <a:cubicBezTo>
                    <a:pt x="10311486" y="55880"/>
                    <a:pt x="10255606" y="0"/>
                    <a:pt x="10187025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38318" y="648977"/>
            <a:ext cx="7787196" cy="785767"/>
            <a:chOff x="0" y="0"/>
            <a:chExt cx="1764332" cy="17803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64332" cy="178030"/>
            </a:xfrm>
            <a:custGeom>
              <a:avLst/>
              <a:gdLst/>
              <a:ahLst/>
              <a:cxnLst/>
              <a:rect l="l" t="t" r="r" b="b"/>
              <a:pathLst>
                <a:path w="1764332" h="178030">
                  <a:moveTo>
                    <a:pt x="19884" y="0"/>
                  </a:moveTo>
                  <a:lnTo>
                    <a:pt x="1744448" y="0"/>
                  </a:lnTo>
                  <a:cubicBezTo>
                    <a:pt x="1755430" y="0"/>
                    <a:pt x="1764332" y="8902"/>
                    <a:pt x="1764332" y="19884"/>
                  </a:cubicBezTo>
                  <a:lnTo>
                    <a:pt x="1764332" y="158146"/>
                  </a:lnTo>
                  <a:cubicBezTo>
                    <a:pt x="1764332" y="169128"/>
                    <a:pt x="1755430" y="178030"/>
                    <a:pt x="1744448" y="178030"/>
                  </a:cubicBezTo>
                  <a:lnTo>
                    <a:pt x="19884" y="178030"/>
                  </a:lnTo>
                  <a:cubicBezTo>
                    <a:pt x="8902" y="178030"/>
                    <a:pt x="0" y="169128"/>
                    <a:pt x="0" y="158146"/>
                  </a:cubicBezTo>
                  <a:lnTo>
                    <a:pt x="0" y="19884"/>
                  </a:lnTo>
                  <a:cubicBezTo>
                    <a:pt x="0" y="8902"/>
                    <a:pt x="8902" y="0"/>
                    <a:pt x="19884" y="0"/>
                  </a:cubicBezTo>
                  <a:close/>
                </a:path>
              </a:pathLst>
            </a:custGeom>
            <a:solidFill>
              <a:srgbClr val="F2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764332" cy="216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308423" y="846874"/>
            <a:ext cx="444538" cy="444538"/>
          </a:xfrm>
          <a:custGeom>
            <a:avLst/>
            <a:gdLst/>
            <a:ahLst/>
            <a:cxnLst/>
            <a:rect l="l" t="t" r="r" b="b"/>
            <a:pathLst>
              <a:path w="444538" h="444538">
                <a:moveTo>
                  <a:pt x="0" y="0"/>
                </a:moveTo>
                <a:lnTo>
                  <a:pt x="444539" y="0"/>
                </a:lnTo>
                <a:lnTo>
                  <a:pt x="444539" y="444538"/>
                </a:lnTo>
                <a:lnTo>
                  <a:pt x="0" y="4445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831228" y="1069143"/>
            <a:ext cx="7618748" cy="3571288"/>
          </a:xfrm>
          <a:custGeom>
            <a:avLst/>
            <a:gdLst/>
            <a:ahLst/>
            <a:cxnLst/>
            <a:rect l="l" t="t" r="r" b="b"/>
            <a:pathLst>
              <a:path w="7618748" h="3571288">
                <a:moveTo>
                  <a:pt x="0" y="0"/>
                </a:moveTo>
                <a:lnTo>
                  <a:pt x="7618749" y="0"/>
                </a:lnTo>
                <a:lnTo>
                  <a:pt x="7618749" y="3571288"/>
                </a:lnTo>
                <a:lnTo>
                  <a:pt x="0" y="357128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831228" y="5762489"/>
            <a:ext cx="7748904" cy="3660675"/>
          </a:xfrm>
          <a:custGeom>
            <a:avLst/>
            <a:gdLst/>
            <a:ahLst/>
            <a:cxnLst/>
            <a:rect l="l" t="t" r="r" b="b"/>
            <a:pathLst>
              <a:path w="7748904" h="3660675">
                <a:moveTo>
                  <a:pt x="0" y="0"/>
                </a:moveTo>
                <a:lnTo>
                  <a:pt x="7748904" y="0"/>
                </a:lnTo>
                <a:lnTo>
                  <a:pt x="7748904" y="3660675"/>
                </a:lnTo>
                <a:lnTo>
                  <a:pt x="0" y="36606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812281" y="839477"/>
            <a:ext cx="6330903" cy="568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5012" spc="-100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ABOUT TINKERCAD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68285" y="2877553"/>
            <a:ext cx="7757229" cy="79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AVAILABLE IN BROWSER AND MOBILE APP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38318" y="4187241"/>
            <a:ext cx="7757229" cy="1176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CREATE DESIGNS USING A LIBRARY OF PRE-MADE SHAPES</a:t>
            </a:r>
          </a:p>
          <a:p>
            <a:pPr algn="l">
              <a:lnSpc>
                <a:spcPts val="3000"/>
              </a:lnSpc>
            </a:pPr>
            <a:endParaRPr lang="en-US" sz="3000">
              <a:solidFill>
                <a:srgbClr val="0439AF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28700" y="5579132"/>
            <a:ext cx="7757229" cy="41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SHARE AND DOWNLOAD DESIGNS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68285" y="1948866"/>
            <a:ext cx="7757229" cy="41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FREE TO USE (WITH AN ACCOUNT)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11464" y="425715"/>
            <a:ext cx="8332536" cy="9435570"/>
            <a:chOff x="0" y="0"/>
            <a:chExt cx="11076227" cy="12542462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11012727" cy="12478962"/>
            </a:xfrm>
            <a:custGeom>
              <a:avLst/>
              <a:gdLst/>
              <a:ahLst/>
              <a:cxnLst/>
              <a:rect l="l" t="t" r="r" b="b"/>
              <a:pathLst>
                <a:path w="11012727" h="12478962">
                  <a:moveTo>
                    <a:pt x="10920016" y="12478962"/>
                  </a:moveTo>
                  <a:lnTo>
                    <a:pt x="92710" y="12478962"/>
                  </a:lnTo>
                  <a:cubicBezTo>
                    <a:pt x="41910" y="12478962"/>
                    <a:pt x="0" y="12437052"/>
                    <a:pt x="0" y="1238625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0918747" y="0"/>
                  </a:lnTo>
                  <a:cubicBezTo>
                    <a:pt x="10969547" y="0"/>
                    <a:pt x="11011457" y="41910"/>
                    <a:pt x="11011457" y="92710"/>
                  </a:cubicBezTo>
                  <a:lnTo>
                    <a:pt x="11011457" y="12384982"/>
                  </a:lnTo>
                  <a:cubicBezTo>
                    <a:pt x="11012727" y="12437052"/>
                    <a:pt x="10970816" y="12478962"/>
                    <a:pt x="10920016" y="12478962"/>
                  </a:cubicBezTo>
                  <a:close/>
                </a:path>
              </a:pathLst>
            </a:custGeom>
            <a:solidFill>
              <a:srgbClr val="A37CD8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1076227" cy="12542462"/>
            </a:xfrm>
            <a:custGeom>
              <a:avLst/>
              <a:gdLst/>
              <a:ahLst/>
              <a:cxnLst/>
              <a:rect l="l" t="t" r="r" b="b"/>
              <a:pathLst>
                <a:path w="11076227" h="12542462">
                  <a:moveTo>
                    <a:pt x="10951766" y="59690"/>
                  </a:moveTo>
                  <a:cubicBezTo>
                    <a:pt x="10987327" y="59690"/>
                    <a:pt x="11016537" y="88900"/>
                    <a:pt x="11016537" y="124460"/>
                  </a:cubicBezTo>
                  <a:lnTo>
                    <a:pt x="11016537" y="12418002"/>
                  </a:lnTo>
                  <a:cubicBezTo>
                    <a:pt x="11016537" y="12453562"/>
                    <a:pt x="10987327" y="12482771"/>
                    <a:pt x="10951766" y="12482771"/>
                  </a:cubicBezTo>
                  <a:lnTo>
                    <a:pt x="124460" y="12482771"/>
                  </a:lnTo>
                  <a:cubicBezTo>
                    <a:pt x="88900" y="12482771"/>
                    <a:pt x="59690" y="12453562"/>
                    <a:pt x="59690" y="1241800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951767" y="59690"/>
                  </a:lnTo>
                  <a:moveTo>
                    <a:pt x="1095176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418002"/>
                  </a:lnTo>
                  <a:cubicBezTo>
                    <a:pt x="0" y="12486582"/>
                    <a:pt x="55880" y="12542462"/>
                    <a:pt x="124460" y="12542462"/>
                  </a:cubicBezTo>
                  <a:lnTo>
                    <a:pt x="10951767" y="12542462"/>
                  </a:lnTo>
                  <a:cubicBezTo>
                    <a:pt x="11020347" y="12542462"/>
                    <a:pt x="11076227" y="12486582"/>
                    <a:pt x="11076227" y="12418002"/>
                  </a:cubicBezTo>
                  <a:lnTo>
                    <a:pt x="11076227" y="124460"/>
                  </a:lnTo>
                  <a:cubicBezTo>
                    <a:pt x="11076227" y="55880"/>
                    <a:pt x="11020347" y="0"/>
                    <a:pt x="10951767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68285" y="1503851"/>
            <a:ext cx="7757229" cy="8162103"/>
            <a:chOff x="0" y="0"/>
            <a:chExt cx="10311486" cy="10849675"/>
          </a:xfrm>
        </p:grpSpPr>
        <p:sp>
          <p:nvSpPr>
            <p:cNvPr id="11" name="Freeform 11"/>
            <p:cNvSpPr/>
            <p:nvPr/>
          </p:nvSpPr>
          <p:spPr>
            <a:xfrm>
              <a:off x="31750" y="31750"/>
              <a:ext cx="10247985" cy="10786174"/>
            </a:xfrm>
            <a:custGeom>
              <a:avLst/>
              <a:gdLst/>
              <a:ahLst/>
              <a:cxnLst/>
              <a:rect l="l" t="t" r="r" b="b"/>
              <a:pathLst>
                <a:path w="10247985" h="10786174">
                  <a:moveTo>
                    <a:pt x="10155275" y="10786174"/>
                  </a:moveTo>
                  <a:lnTo>
                    <a:pt x="92710" y="10786174"/>
                  </a:lnTo>
                  <a:cubicBezTo>
                    <a:pt x="41910" y="10786174"/>
                    <a:pt x="0" y="10744264"/>
                    <a:pt x="0" y="1069346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0154006" y="0"/>
                  </a:lnTo>
                  <a:cubicBezTo>
                    <a:pt x="10204806" y="0"/>
                    <a:pt x="10246716" y="41910"/>
                    <a:pt x="10246716" y="92710"/>
                  </a:cubicBezTo>
                  <a:lnTo>
                    <a:pt x="10246716" y="10692195"/>
                  </a:lnTo>
                  <a:cubicBezTo>
                    <a:pt x="10247985" y="10744264"/>
                    <a:pt x="10206075" y="10786174"/>
                    <a:pt x="10155275" y="10786174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0311486" cy="10849675"/>
            </a:xfrm>
            <a:custGeom>
              <a:avLst/>
              <a:gdLst/>
              <a:ahLst/>
              <a:cxnLst/>
              <a:rect l="l" t="t" r="r" b="b"/>
              <a:pathLst>
                <a:path w="10311486" h="10849675">
                  <a:moveTo>
                    <a:pt x="10187025" y="59690"/>
                  </a:moveTo>
                  <a:cubicBezTo>
                    <a:pt x="10222585" y="59690"/>
                    <a:pt x="10251796" y="88900"/>
                    <a:pt x="10251796" y="124460"/>
                  </a:cubicBezTo>
                  <a:lnTo>
                    <a:pt x="10251796" y="10725214"/>
                  </a:lnTo>
                  <a:cubicBezTo>
                    <a:pt x="10251796" y="10760775"/>
                    <a:pt x="10222585" y="10789985"/>
                    <a:pt x="10187025" y="10789985"/>
                  </a:cubicBezTo>
                  <a:lnTo>
                    <a:pt x="124460" y="10789985"/>
                  </a:lnTo>
                  <a:cubicBezTo>
                    <a:pt x="88900" y="10789985"/>
                    <a:pt x="59690" y="10760775"/>
                    <a:pt x="59690" y="1072521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187025" y="59690"/>
                  </a:lnTo>
                  <a:moveTo>
                    <a:pt x="1018702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725214"/>
                  </a:lnTo>
                  <a:cubicBezTo>
                    <a:pt x="0" y="10793795"/>
                    <a:pt x="55880" y="10849675"/>
                    <a:pt x="124460" y="10849675"/>
                  </a:cubicBezTo>
                  <a:lnTo>
                    <a:pt x="10187025" y="10849675"/>
                  </a:lnTo>
                  <a:cubicBezTo>
                    <a:pt x="10255606" y="10849675"/>
                    <a:pt x="10311486" y="10793795"/>
                    <a:pt x="10311486" y="10725214"/>
                  </a:cubicBezTo>
                  <a:lnTo>
                    <a:pt x="10311486" y="124460"/>
                  </a:lnTo>
                  <a:cubicBezTo>
                    <a:pt x="10311486" y="55880"/>
                    <a:pt x="10255606" y="0"/>
                    <a:pt x="10187025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38318" y="648977"/>
            <a:ext cx="7787196" cy="785767"/>
            <a:chOff x="0" y="0"/>
            <a:chExt cx="1764332" cy="17803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64332" cy="178030"/>
            </a:xfrm>
            <a:custGeom>
              <a:avLst/>
              <a:gdLst/>
              <a:ahLst/>
              <a:cxnLst/>
              <a:rect l="l" t="t" r="r" b="b"/>
              <a:pathLst>
                <a:path w="1764332" h="178030">
                  <a:moveTo>
                    <a:pt x="19884" y="0"/>
                  </a:moveTo>
                  <a:lnTo>
                    <a:pt x="1744448" y="0"/>
                  </a:lnTo>
                  <a:cubicBezTo>
                    <a:pt x="1755430" y="0"/>
                    <a:pt x="1764332" y="8902"/>
                    <a:pt x="1764332" y="19884"/>
                  </a:cubicBezTo>
                  <a:lnTo>
                    <a:pt x="1764332" y="158146"/>
                  </a:lnTo>
                  <a:cubicBezTo>
                    <a:pt x="1764332" y="169128"/>
                    <a:pt x="1755430" y="178030"/>
                    <a:pt x="1744448" y="178030"/>
                  </a:cubicBezTo>
                  <a:lnTo>
                    <a:pt x="19884" y="178030"/>
                  </a:lnTo>
                  <a:cubicBezTo>
                    <a:pt x="8902" y="178030"/>
                    <a:pt x="0" y="169128"/>
                    <a:pt x="0" y="158146"/>
                  </a:cubicBezTo>
                  <a:lnTo>
                    <a:pt x="0" y="19884"/>
                  </a:lnTo>
                  <a:cubicBezTo>
                    <a:pt x="0" y="8902"/>
                    <a:pt x="8902" y="0"/>
                    <a:pt x="19884" y="0"/>
                  </a:cubicBezTo>
                  <a:close/>
                </a:path>
              </a:pathLst>
            </a:custGeom>
            <a:solidFill>
              <a:srgbClr val="F2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764332" cy="216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308423" y="846874"/>
            <a:ext cx="444538" cy="444538"/>
          </a:xfrm>
          <a:custGeom>
            <a:avLst/>
            <a:gdLst/>
            <a:ahLst/>
            <a:cxnLst/>
            <a:rect l="l" t="t" r="r" b="b"/>
            <a:pathLst>
              <a:path w="444538" h="444538">
                <a:moveTo>
                  <a:pt x="0" y="0"/>
                </a:moveTo>
                <a:lnTo>
                  <a:pt x="444539" y="0"/>
                </a:lnTo>
                <a:lnTo>
                  <a:pt x="444539" y="444538"/>
                </a:lnTo>
                <a:lnTo>
                  <a:pt x="0" y="4445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604580" y="503559"/>
            <a:ext cx="7855899" cy="7498554"/>
            <a:chOff x="0" y="0"/>
            <a:chExt cx="17150111" cy="16369996"/>
          </a:xfrm>
        </p:grpSpPr>
        <p:sp>
          <p:nvSpPr>
            <p:cNvPr id="18" name="Freeform 18"/>
            <p:cNvSpPr/>
            <p:nvPr/>
          </p:nvSpPr>
          <p:spPr>
            <a:xfrm>
              <a:off x="31750" y="31750"/>
              <a:ext cx="17086611" cy="16306496"/>
            </a:xfrm>
            <a:custGeom>
              <a:avLst/>
              <a:gdLst/>
              <a:ahLst/>
              <a:cxnLst/>
              <a:rect l="l" t="t" r="r" b="b"/>
              <a:pathLst>
                <a:path w="17086611" h="16306496">
                  <a:moveTo>
                    <a:pt x="16993902" y="16306496"/>
                  </a:moveTo>
                  <a:lnTo>
                    <a:pt x="92710" y="16306496"/>
                  </a:lnTo>
                  <a:cubicBezTo>
                    <a:pt x="41910" y="16306496"/>
                    <a:pt x="0" y="16264586"/>
                    <a:pt x="0" y="1621378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6992631" y="0"/>
                  </a:lnTo>
                  <a:cubicBezTo>
                    <a:pt x="17043431" y="0"/>
                    <a:pt x="17085342" y="41910"/>
                    <a:pt x="17085342" y="92710"/>
                  </a:cubicBezTo>
                  <a:lnTo>
                    <a:pt x="17085342" y="16212516"/>
                  </a:lnTo>
                  <a:cubicBezTo>
                    <a:pt x="17086611" y="16264586"/>
                    <a:pt x="17044702" y="16306496"/>
                    <a:pt x="16993902" y="16306496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17150111" cy="16369996"/>
            </a:xfrm>
            <a:custGeom>
              <a:avLst/>
              <a:gdLst/>
              <a:ahLst/>
              <a:cxnLst/>
              <a:rect l="l" t="t" r="r" b="b"/>
              <a:pathLst>
                <a:path w="17150111" h="16369996">
                  <a:moveTo>
                    <a:pt x="17025652" y="59690"/>
                  </a:moveTo>
                  <a:cubicBezTo>
                    <a:pt x="17061211" y="59690"/>
                    <a:pt x="17090422" y="88900"/>
                    <a:pt x="17090422" y="124460"/>
                  </a:cubicBezTo>
                  <a:lnTo>
                    <a:pt x="17090422" y="16245536"/>
                  </a:lnTo>
                  <a:cubicBezTo>
                    <a:pt x="17090422" y="16281096"/>
                    <a:pt x="17061211" y="16310305"/>
                    <a:pt x="17025652" y="16310305"/>
                  </a:cubicBezTo>
                  <a:lnTo>
                    <a:pt x="124460" y="16310305"/>
                  </a:lnTo>
                  <a:cubicBezTo>
                    <a:pt x="88900" y="16310305"/>
                    <a:pt x="59690" y="16281096"/>
                    <a:pt x="59690" y="1624553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7025652" y="59690"/>
                  </a:lnTo>
                  <a:moveTo>
                    <a:pt x="1702565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245536"/>
                  </a:lnTo>
                  <a:cubicBezTo>
                    <a:pt x="0" y="16314116"/>
                    <a:pt x="55880" y="16369996"/>
                    <a:pt x="124460" y="16369996"/>
                  </a:cubicBezTo>
                  <a:lnTo>
                    <a:pt x="17025652" y="16369996"/>
                  </a:lnTo>
                  <a:cubicBezTo>
                    <a:pt x="17094231" y="16369996"/>
                    <a:pt x="17150111" y="16314116"/>
                    <a:pt x="17150111" y="16245536"/>
                  </a:cubicBezTo>
                  <a:lnTo>
                    <a:pt x="17150111" y="124460"/>
                  </a:lnTo>
                  <a:cubicBezTo>
                    <a:pt x="17150111" y="55880"/>
                    <a:pt x="17094231" y="0"/>
                    <a:pt x="17025652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9683228" y="1200360"/>
            <a:ext cx="7714334" cy="6723106"/>
          </a:xfrm>
          <a:custGeom>
            <a:avLst/>
            <a:gdLst/>
            <a:ahLst/>
            <a:cxnLst/>
            <a:rect l="l" t="t" r="r" b="b"/>
            <a:pathLst>
              <a:path w="7714334" h="6723106">
                <a:moveTo>
                  <a:pt x="0" y="0"/>
                </a:moveTo>
                <a:lnTo>
                  <a:pt x="7714334" y="0"/>
                </a:lnTo>
                <a:lnTo>
                  <a:pt x="7714334" y="6723106"/>
                </a:lnTo>
                <a:lnTo>
                  <a:pt x="0" y="67231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19" r="-815" b="-1169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812281" y="839477"/>
            <a:ext cx="6330903" cy="568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5012" spc="-100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TIPS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93970" y="4556024"/>
            <a:ext cx="7757229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USE A RULER TO COMPARE THE SIZE OF THE MODEL TO REAL WORLD OBJECTS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68285" y="6831160"/>
            <a:ext cx="7885262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COLOR IS A TOOL - THE FINAL PRINT WILL ONLY BE ONE COLOR</a:t>
            </a:r>
          </a:p>
          <a:p>
            <a:pPr algn="l">
              <a:lnSpc>
                <a:spcPts val="3000"/>
              </a:lnSpc>
            </a:pPr>
            <a:endParaRPr lang="en-US" sz="3000">
              <a:solidFill>
                <a:srgbClr val="0439AF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93970" y="2574127"/>
            <a:ext cx="7757229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KEEP YOUR OBJECT FLAT AGAINST THE WORKPLANE - NO FLOATING!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9842705" y="694436"/>
            <a:ext cx="308570" cy="308570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EE8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305718" y="694436"/>
            <a:ext cx="308570" cy="308570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7BCFD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771643" y="694436"/>
            <a:ext cx="308570" cy="308570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7B0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B48730-3497-A398-23BA-3F9DB2743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7B75236-FC75-756B-635D-2A117C00401D}"/>
              </a:ext>
            </a:extLst>
          </p:cNvPr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FFDCFA0-951E-2F63-ABE9-2E97455B874F}"/>
              </a:ext>
            </a:extLst>
          </p:cNvPr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D0EEC00-F682-9E53-2087-5BDE0E00CCA1}"/>
              </a:ext>
            </a:extLst>
          </p:cNvPr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3BBFE23-39AE-5295-3B02-1142586757F8}"/>
              </a:ext>
            </a:extLst>
          </p:cNvPr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C233C21F-3A3E-8B85-E8FA-5AF2E707607E}"/>
              </a:ext>
            </a:extLst>
          </p:cNvPr>
          <p:cNvGrpSpPr/>
          <p:nvPr/>
        </p:nvGrpSpPr>
        <p:grpSpPr>
          <a:xfrm>
            <a:off x="1255861" y="1655384"/>
            <a:ext cx="1915893" cy="2416704"/>
            <a:chOff x="0" y="0"/>
            <a:chExt cx="504597" cy="63649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BA8A734-5F4A-DD0F-1E27-E7FA90E0719E}"/>
                </a:ext>
              </a:extLst>
            </p:cNvPr>
            <p:cNvSpPr/>
            <p:nvPr/>
          </p:nvSpPr>
          <p:spPr>
            <a:xfrm>
              <a:off x="0" y="0"/>
              <a:ext cx="504597" cy="636498"/>
            </a:xfrm>
            <a:custGeom>
              <a:avLst/>
              <a:gdLst/>
              <a:ahLst/>
              <a:cxnLst/>
              <a:rect l="l" t="t" r="r" b="b"/>
              <a:pathLst>
                <a:path w="504597" h="636498">
                  <a:moveTo>
                    <a:pt x="0" y="0"/>
                  </a:moveTo>
                  <a:lnTo>
                    <a:pt x="504597" y="0"/>
                  </a:lnTo>
                  <a:lnTo>
                    <a:pt x="504597" y="636498"/>
                  </a:lnTo>
                  <a:lnTo>
                    <a:pt x="0" y="636498"/>
                  </a:lnTo>
                  <a:close/>
                </a:path>
              </a:pathLst>
            </a:custGeom>
            <a:solidFill>
              <a:srgbClr val="F1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1D1AA76-5255-0A31-487C-43295AD1149D}"/>
                </a:ext>
              </a:extLst>
            </p:cNvPr>
            <p:cNvSpPr txBox="1"/>
            <p:nvPr/>
          </p:nvSpPr>
          <p:spPr>
            <a:xfrm>
              <a:off x="0" y="-38100"/>
              <a:ext cx="504597" cy="674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74844F45-690B-8965-0110-A129D31E1C02}"/>
              </a:ext>
            </a:extLst>
          </p:cNvPr>
          <p:cNvSpPr/>
          <p:nvPr/>
        </p:nvSpPr>
        <p:spPr>
          <a:xfrm>
            <a:off x="1581846" y="2231775"/>
            <a:ext cx="1263923" cy="1263923"/>
          </a:xfrm>
          <a:custGeom>
            <a:avLst/>
            <a:gdLst/>
            <a:ahLst/>
            <a:cxnLst/>
            <a:rect l="l" t="t" r="r" b="b"/>
            <a:pathLst>
              <a:path w="1263923" h="1263923">
                <a:moveTo>
                  <a:pt x="0" y="0"/>
                </a:moveTo>
                <a:lnTo>
                  <a:pt x="1263923" y="0"/>
                </a:lnTo>
                <a:lnTo>
                  <a:pt x="1263923" y="1263923"/>
                </a:lnTo>
                <a:lnTo>
                  <a:pt x="0" y="12639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5DF4A99-B47C-5F95-2622-A575DB61B39A}"/>
              </a:ext>
            </a:extLst>
          </p:cNvPr>
          <p:cNvGrpSpPr/>
          <p:nvPr/>
        </p:nvGrpSpPr>
        <p:grpSpPr>
          <a:xfrm>
            <a:off x="1255861" y="635816"/>
            <a:ext cx="6969313" cy="785767"/>
            <a:chOff x="0" y="0"/>
            <a:chExt cx="1579026" cy="17803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6F8E695-BF4E-A834-33A3-0BB73F97603B}"/>
                </a:ext>
              </a:extLst>
            </p:cNvPr>
            <p:cNvSpPr/>
            <p:nvPr/>
          </p:nvSpPr>
          <p:spPr>
            <a:xfrm>
              <a:off x="0" y="0"/>
              <a:ext cx="1579026" cy="178030"/>
            </a:xfrm>
            <a:custGeom>
              <a:avLst/>
              <a:gdLst/>
              <a:ahLst/>
              <a:cxnLst/>
              <a:rect l="l" t="t" r="r" b="b"/>
              <a:pathLst>
                <a:path w="1579026" h="178030">
                  <a:moveTo>
                    <a:pt x="22217" y="0"/>
                  </a:moveTo>
                  <a:lnTo>
                    <a:pt x="1556808" y="0"/>
                  </a:lnTo>
                  <a:cubicBezTo>
                    <a:pt x="1569079" y="0"/>
                    <a:pt x="1579026" y="9947"/>
                    <a:pt x="1579026" y="22217"/>
                  </a:cubicBezTo>
                  <a:lnTo>
                    <a:pt x="1579026" y="155813"/>
                  </a:lnTo>
                  <a:cubicBezTo>
                    <a:pt x="1579026" y="161705"/>
                    <a:pt x="1576685" y="167356"/>
                    <a:pt x="1572518" y="171523"/>
                  </a:cubicBezTo>
                  <a:cubicBezTo>
                    <a:pt x="1568352" y="175689"/>
                    <a:pt x="1562701" y="178030"/>
                    <a:pt x="1556808" y="178030"/>
                  </a:cubicBezTo>
                  <a:lnTo>
                    <a:pt x="22217" y="178030"/>
                  </a:lnTo>
                  <a:cubicBezTo>
                    <a:pt x="16325" y="178030"/>
                    <a:pt x="10674" y="175689"/>
                    <a:pt x="6507" y="171523"/>
                  </a:cubicBezTo>
                  <a:cubicBezTo>
                    <a:pt x="2341" y="167356"/>
                    <a:pt x="0" y="161705"/>
                    <a:pt x="0" y="155813"/>
                  </a:cubicBezTo>
                  <a:lnTo>
                    <a:pt x="0" y="22217"/>
                  </a:lnTo>
                  <a:cubicBezTo>
                    <a:pt x="0" y="16325"/>
                    <a:pt x="2341" y="10674"/>
                    <a:pt x="6507" y="6507"/>
                  </a:cubicBezTo>
                  <a:cubicBezTo>
                    <a:pt x="10674" y="2341"/>
                    <a:pt x="16325" y="0"/>
                    <a:pt x="22217" y="0"/>
                  </a:cubicBezTo>
                  <a:close/>
                </a:path>
              </a:pathLst>
            </a:custGeom>
            <a:solidFill>
              <a:srgbClr val="F2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101DC45B-5431-D4CF-0930-18933C5F2BD2}"/>
                </a:ext>
              </a:extLst>
            </p:cNvPr>
            <p:cNvSpPr txBox="1"/>
            <p:nvPr/>
          </p:nvSpPr>
          <p:spPr>
            <a:xfrm>
              <a:off x="0" y="-38100"/>
              <a:ext cx="1579026" cy="216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D799EE9E-C1BB-4118-1F5B-EDCD5C408DE2}"/>
              </a:ext>
            </a:extLst>
          </p:cNvPr>
          <p:cNvSpPr/>
          <p:nvPr/>
        </p:nvSpPr>
        <p:spPr>
          <a:xfrm>
            <a:off x="1537872" y="818475"/>
            <a:ext cx="444538" cy="444538"/>
          </a:xfrm>
          <a:custGeom>
            <a:avLst/>
            <a:gdLst/>
            <a:ahLst/>
            <a:cxnLst/>
            <a:rect l="l" t="t" r="r" b="b"/>
            <a:pathLst>
              <a:path w="444538" h="444538">
                <a:moveTo>
                  <a:pt x="0" y="0"/>
                </a:moveTo>
                <a:lnTo>
                  <a:pt x="444539" y="0"/>
                </a:lnTo>
                <a:lnTo>
                  <a:pt x="444539" y="444538"/>
                </a:lnTo>
                <a:lnTo>
                  <a:pt x="0" y="4445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9FD2803-E38E-217E-7B89-A12723F80EEB}"/>
              </a:ext>
            </a:extLst>
          </p:cNvPr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F106F8F1-1E6F-B305-5DE9-DE9E1C606AA4}"/>
              </a:ext>
            </a:extLst>
          </p:cNvPr>
          <p:cNvGrpSpPr/>
          <p:nvPr/>
        </p:nvGrpSpPr>
        <p:grpSpPr>
          <a:xfrm>
            <a:off x="3270560" y="1009650"/>
            <a:ext cx="11530906" cy="8346575"/>
            <a:chOff x="0" y="0"/>
            <a:chExt cx="15374542" cy="11128766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AF6339B6-70FD-D91D-DE80-6660C78EFA59}"/>
                </a:ext>
              </a:extLst>
            </p:cNvPr>
            <p:cNvGrpSpPr/>
            <p:nvPr/>
          </p:nvGrpSpPr>
          <p:grpSpPr>
            <a:xfrm>
              <a:off x="0" y="0"/>
              <a:ext cx="15374542" cy="11128766"/>
              <a:chOff x="0" y="0"/>
              <a:chExt cx="17327581" cy="12542462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FB0A44AB-1748-675D-066F-472320E1997F}"/>
                  </a:ext>
                </a:extLst>
              </p:cNvPr>
              <p:cNvSpPr/>
              <p:nvPr/>
            </p:nvSpPr>
            <p:spPr>
              <a:xfrm>
                <a:off x="31750" y="31750"/>
                <a:ext cx="17264081" cy="12478962"/>
              </a:xfrm>
              <a:custGeom>
                <a:avLst/>
                <a:gdLst/>
                <a:ahLst/>
                <a:cxnLst/>
                <a:rect l="l" t="t" r="r" b="b"/>
                <a:pathLst>
                  <a:path w="17264081" h="12478962">
                    <a:moveTo>
                      <a:pt x="17171372" y="12478962"/>
                    </a:moveTo>
                    <a:lnTo>
                      <a:pt x="92710" y="12478962"/>
                    </a:lnTo>
                    <a:cubicBezTo>
                      <a:pt x="41910" y="12478962"/>
                      <a:pt x="0" y="12437052"/>
                      <a:pt x="0" y="1238625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7170101" y="0"/>
                    </a:lnTo>
                    <a:cubicBezTo>
                      <a:pt x="17220901" y="0"/>
                      <a:pt x="17262811" y="41910"/>
                      <a:pt x="17262811" y="92710"/>
                    </a:cubicBezTo>
                    <a:lnTo>
                      <a:pt x="17262811" y="12384982"/>
                    </a:lnTo>
                    <a:cubicBezTo>
                      <a:pt x="17264081" y="12437052"/>
                      <a:pt x="17222172" y="12478962"/>
                      <a:pt x="17171372" y="12478962"/>
                    </a:cubicBezTo>
                    <a:close/>
                  </a:path>
                </a:pathLst>
              </a:custGeom>
              <a:solidFill>
                <a:srgbClr val="A37CD8"/>
              </a:solidFill>
            </p:spPr>
          </p:sp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673BD652-19A5-972E-9A7E-543B4FBFDAC4}"/>
                  </a:ext>
                </a:extLst>
              </p:cNvPr>
              <p:cNvSpPr/>
              <p:nvPr/>
            </p:nvSpPr>
            <p:spPr>
              <a:xfrm>
                <a:off x="0" y="0"/>
                <a:ext cx="17327581" cy="12542462"/>
              </a:xfrm>
              <a:custGeom>
                <a:avLst/>
                <a:gdLst/>
                <a:ahLst/>
                <a:cxnLst/>
                <a:rect l="l" t="t" r="r" b="b"/>
                <a:pathLst>
                  <a:path w="17327581" h="12542462">
                    <a:moveTo>
                      <a:pt x="17203122" y="59690"/>
                    </a:moveTo>
                    <a:cubicBezTo>
                      <a:pt x="17238681" y="59690"/>
                      <a:pt x="17267892" y="88900"/>
                      <a:pt x="17267892" y="124460"/>
                    </a:cubicBezTo>
                    <a:lnTo>
                      <a:pt x="17267892" y="12418002"/>
                    </a:lnTo>
                    <a:cubicBezTo>
                      <a:pt x="17267892" y="12453562"/>
                      <a:pt x="17238681" y="12482771"/>
                      <a:pt x="17203122" y="12482771"/>
                    </a:cubicBezTo>
                    <a:lnTo>
                      <a:pt x="124460" y="12482771"/>
                    </a:lnTo>
                    <a:cubicBezTo>
                      <a:pt x="88900" y="12482771"/>
                      <a:pt x="59690" y="12453562"/>
                      <a:pt x="59690" y="1241800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7203122" y="59690"/>
                    </a:lnTo>
                    <a:moveTo>
                      <a:pt x="1720312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2418002"/>
                    </a:lnTo>
                    <a:cubicBezTo>
                      <a:pt x="0" y="12486582"/>
                      <a:pt x="55880" y="12542462"/>
                      <a:pt x="124460" y="12542462"/>
                    </a:cubicBezTo>
                    <a:lnTo>
                      <a:pt x="17203122" y="12542462"/>
                    </a:lnTo>
                    <a:cubicBezTo>
                      <a:pt x="17271701" y="12542462"/>
                      <a:pt x="17327581" y="12486582"/>
                      <a:pt x="17327581" y="12418002"/>
                    </a:cubicBezTo>
                    <a:lnTo>
                      <a:pt x="17327581" y="124460"/>
                    </a:lnTo>
                    <a:cubicBezTo>
                      <a:pt x="17327581" y="55880"/>
                      <a:pt x="17271701" y="0"/>
                      <a:pt x="17203122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B9BA2419-A07D-C30C-D7CA-A9FB08E3D225}"/>
                </a:ext>
              </a:extLst>
            </p:cNvPr>
            <p:cNvGrpSpPr/>
            <p:nvPr/>
          </p:nvGrpSpPr>
          <p:grpSpPr>
            <a:xfrm>
              <a:off x="302907" y="1271605"/>
              <a:ext cx="14768728" cy="9626778"/>
              <a:chOff x="0" y="0"/>
              <a:chExt cx="16644811" cy="10849675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ABC105B1-13A0-8953-4FAE-5DCE707605AF}"/>
                  </a:ext>
                </a:extLst>
              </p:cNvPr>
              <p:cNvSpPr/>
              <p:nvPr/>
            </p:nvSpPr>
            <p:spPr>
              <a:xfrm>
                <a:off x="31750" y="31750"/>
                <a:ext cx="16581310" cy="10786174"/>
              </a:xfrm>
              <a:custGeom>
                <a:avLst/>
                <a:gdLst/>
                <a:ahLst/>
                <a:cxnLst/>
                <a:rect l="l" t="t" r="r" b="b"/>
                <a:pathLst>
                  <a:path w="16581310" h="10786174">
                    <a:moveTo>
                      <a:pt x="16488601" y="10786174"/>
                    </a:moveTo>
                    <a:lnTo>
                      <a:pt x="92710" y="10786174"/>
                    </a:lnTo>
                    <a:cubicBezTo>
                      <a:pt x="41910" y="10786174"/>
                      <a:pt x="0" y="10744264"/>
                      <a:pt x="0" y="1069346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6487332" y="0"/>
                    </a:lnTo>
                    <a:cubicBezTo>
                      <a:pt x="16538132" y="0"/>
                      <a:pt x="16580041" y="41910"/>
                      <a:pt x="16580041" y="92710"/>
                    </a:cubicBezTo>
                    <a:lnTo>
                      <a:pt x="16580041" y="10692195"/>
                    </a:lnTo>
                    <a:cubicBezTo>
                      <a:pt x="16581310" y="10744264"/>
                      <a:pt x="16539401" y="10786174"/>
                      <a:pt x="16488601" y="10786174"/>
                    </a:cubicBezTo>
                    <a:close/>
                  </a:path>
                </a:pathLst>
              </a:custGeom>
              <a:solidFill>
                <a:srgbClr val="F1F2F2"/>
              </a:solidFill>
            </p:spPr>
          </p:sp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5043CA8B-1C69-5DE7-E0DB-8A223C2E674A}"/>
                  </a:ext>
                </a:extLst>
              </p:cNvPr>
              <p:cNvSpPr/>
              <p:nvPr/>
            </p:nvSpPr>
            <p:spPr>
              <a:xfrm>
                <a:off x="0" y="0"/>
                <a:ext cx="16644810" cy="10849675"/>
              </a:xfrm>
              <a:custGeom>
                <a:avLst/>
                <a:gdLst/>
                <a:ahLst/>
                <a:cxnLst/>
                <a:rect l="l" t="t" r="r" b="b"/>
                <a:pathLst>
                  <a:path w="16644810" h="10849675">
                    <a:moveTo>
                      <a:pt x="16520351" y="59690"/>
                    </a:moveTo>
                    <a:cubicBezTo>
                      <a:pt x="16555910" y="59690"/>
                      <a:pt x="16585121" y="88900"/>
                      <a:pt x="16585121" y="124460"/>
                    </a:cubicBezTo>
                    <a:lnTo>
                      <a:pt x="16585121" y="10725214"/>
                    </a:lnTo>
                    <a:cubicBezTo>
                      <a:pt x="16585121" y="10760775"/>
                      <a:pt x="16555910" y="10789985"/>
                      <a:pt x="16520351" y="10789985"/>
                    </a:cubicBezTo>
                    <a:lnTo>
                      <a:pt x="124460" y="10789985"/>
                    </a:lnTo>
                    <a:cubicBezTo>
                      <a:pt x="88900" y="10789985"/>
                      <a:pt x="59690" y="10760775"/>
                      <a:pt x="59690" y="1072521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6520351" y="59690"/>
                    </a:lnTo>
                    <a:moveTo>
                      <a:pt x="16520351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0725214"/>
                    </a:lnTo>
                    <a:cubicBezTo>
                      <a:pt x="0" y="10793795"/>
                      <a:pt x="55880" y="10849675"/>
                      <a:pt x="124460" y="10849675"/>
                    </a:cubicBezTo>
                    <a:lnTo>
                      <a:pt x="16520351" y="10849675"/>
                    </a:lnTo>
                    <a:cubicBezTo>
                      <a:pt x="16588932" y="10849675"/>
                      <a:pt x="16644810" y="10793795"/>
                      <a:pt x="16644810" y="10725214"/>
                    </a:cubicBezTo>
                    <a:lnTo>
                      <a:pt x="16644810" y="124460"/>
                    </a:lnTo>
                    <a:cubicBezTo>
                      <a:pt x="16644810" y="55880"/>
                      <a:pt x="16588932" y="0"/>
                      <a:pt x="16520351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F0EBFD3F-0E97-3CB0-3198-226349842B5C}"/>
                </a:ext>
              </a:extLst>
            </p:cNvPr>
            <p:cNvGrpSpPr/>
            <p:nvPr/>
          </p:nvGrpSpPr>
          <p:grpSpPr>
            <a:xfrm>
              <a:off x="549439" y="399994"/>
              <a:ext cx="597708" cy="597708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8ADA4F64-0D2D-C98D-17FD-62E60D43817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CEE8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DFD1AD08-A46E-FAE6-A2A8-43F0BBEF295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5" name="Group 25">
              <a:extLst>
                <a:ext uri="{FF2B5EF4-FFF2-40B4-BE49-F238E27FC236}">
                  <a16:creationId xmlns:a16="http://schemas.microsoft.com/office/drawing/2014/main" id="{AE71AA76-99D1-3524-A964-1DFD397CC042}"/>
                </a:ext>
              </a:extLst>
            </p:cNvPr>
            <p:cNvGrpSpPr/>
            <p:nvPr/>
          </p:nvGrpSpPr>
          <p:grpSpPr>
            <a:xfrm>
              <a:off x="1446307" y="399994"/>
              <a:ext cx="597708" cy="597708"/>
              <a:chOff x="0" y="0"/>
              <a:chExt cx="812800" cy="812800"/>
            </a:xfrm>
          </p:grpSpPr>
          <p:sp>
            <p:nvSpPr>
              <p:cNvPr id="26" name="Freeform 26">
                <a:extLst>
                  <a:ext uri="{FF2B5EF4-FFF2-40B4-BE49-F238E27FC236}">
                    <a16:creationId xmlns:a16="http://schemas.microsoft.com/office/drawing/2014/main" id="{C190E90D-9ABE-D23F-DB53-DCE81201A65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7BCFD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7" name="TextBox 27">
                <a:extLst>
                  <a:ext uri="{FF2B5EF4-FFF2-40B4-BE49-F238E27FC236}">
                    <a16:creationId xmlns:a16="http://schemas.microsoft.com/office/drawing/2014/main" id="{821A259F-4B12-89C7-05EE-6654A8DD7A3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A3A6E80F-8428-106A-1F8B-F96EF0B00AB6}"/>
                </a:ext>
              </a:extLst>
            </p:cNvPr>
            <p:cNvGrpSpPr/>
            <p:nvPr/>
          </p:nvGrpSpPr>
          <p:grpSpPr>
            <a:xfrm>
              <a:off x="2348815" y="399994"/>
              <a:ext cx="597708" cy="597708"/>
              <a:chOff x="0" y="0"/>
              <a:chExt cx="812800" cy="812800"/>
            </a:xfrm>
          </p:grpSpPr>
          <p:sp>
            <p:nvSpPr>
              <p:cNvPr id="29" name="Freeform 29">
                <a:extLst>
                  <a:ext uri="{FF2B5EF4-FFF2-40B4-BE49-F238E27FC236}">
                    <a16:creationId xmlns:a16="http://schemas.microsoft.com/office/drawing/2014/main" id="{81F1AE78-5870-0C39-E8BD-23355316731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7B0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30" name="TextBox 30">
                <a:extLst>
                  <a:ext uri="{FF2B5EF4-FFF2-40B4-BE49-F238E27FC236}">
                    <a16:creationId xmlns:a16="http://schemas.microsoft.com/office/drawing/2014/main" id="{BA34DD5F-EE7F-C95E-5909-409AF33877A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1" name="Freeform 31">
            <a:extLst>
              <a:ext uri="{FF2B5EF4-FFF2-40B4-BE49-F238E27FC236}">
                <a16:creationId xmlns:a16="http://schemas.microsoft.com/office/drawing/2014/main" id="{E24CFDC9-ED36-5DC9-88D4-72387EC91232}"/>
              </a:ext>
            </a:extLst>
          </p:cNvPr>
          <p:cNvSpPr/>
          <p:nvPr/>
        </p:nvSpPr>
        <p:spPr>
          <a:xfrm>
            <a:off x="12864383" y="7774459"/>
            <a:ext cx="2690234" cy="1985881"/>
          </a:xfrm>
          <a:custGeom>
            <a:avLst/>
            <a:gdLst/>
            <a:ahLst/>
            <a:cxnLst/>
            <a:rect l="l" t="t" r="r" b="b"/>
            <a:pathLst>
              <a:path w="2690234" h="1985881">
                <a:moveTo>
                  <a:pt x="0" y="0"/>
                </a:moveTo>
                <a:lnTo>
                  <a:pt x="2690234" y="0"/>
                </a:lnTo>
                <a:lnTo>
                  <a:pt x="2690234" y="1985881"/>
                </a:lnTo>
                <a:lnTo>
                  <a:pt x="0" y="19858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850BAE78-9BAA-FF43-2063-018E4364815F}"/>
              </a:ext>
            </a:extLst>
          </p:cNvPr>
          <p:cNvSpPr/>
          <p:nvPr/>
        </p:nvSpPr>
        <p:spPr>
          <a:xfrm>
            <a:off x="15110112" y="9144000"/>
            <a:ext cx="889009" cy="1098775"/>
          </a:xfrm>
          <a:custGeom>
            <a:avLst/>
            <a:gdLst/>
            <a:ahLst/>
            <a:cxnLst/>
            <a:rect l="l" t="t" r="r" b="b"/>
            <a:pathLst>
              <a:path w="889009" h="1098775">
                <a:moveTo>
                  <a:pt x="0" y="0"/>
                </a:moveTo>
                <a:lnTo>
                  <a:pt x="889009" y="0"/>
                </a:lnTo>
                <a:lnTo>
                  <a:pt x="889009" y="1098775"/>
                </a:lnTo>
                <a:lnTo>
                  <a:pt x="0" y="10987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1DD2DDF2-30EF-ABC4-F4BF-65E5140377DB}"/>
              </a:ext>
            </a:extLst>
          </p:cNvPr>
          <p:cNvSpPr txBox="1"/>
          <p:nvPr/>
        </p:nvSpPr>
        <p:spPr>
          <a:xfrm>
            <a:off x="4225193" y="3646465"/>
            <a:ext cx="9621639" cy="1127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9950" spc="-199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DESK BUDDIES!</a:t>
            </a:r>
            <a:endParaRPr lang="en-US" sz="9999" spc="-199">
              <a:solidFill>
                <a:srgbClr val="0439A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3721676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3882711" y="-11995742"/>
            <a:ext cx="42822621" cy="34528745"/>
            <a:chOff x="0" y="0"/>
            <a:chExt cx="57096828" cy="46038327"/>
          </a:xfrm>
        </p:grpSpPr>
        <p:sp>
          <p:nvSpPr>
            <p:cNvPr id="4" name="Freeform 4"/>
            <p:cNvSpPr/>
            <p:nvPr/>
          </p:nvSpPr>
          <p:spPr>
            <a:xfrm>
              <a:off x="18510281" y="10660322"/>
              <a:ext cx="24384000" cy="24384000"/>
            </a:xfrm>
            <a:custGeom>
              <a:avLst/>
              <a:gdLst/>
              <a:ahLst/>
              <a:cxnLst/>
              <a:rect l="l" t="t" r="r" b="b"/>
              <a:pathLst>
                <a:path w="24384000" h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2611227" y="5095939"/>
              <a:ext cx="16182109" cy="24384000"/>
            </a:xfrm>
            <a:custGeom>
              <a:avLst/>
              <a:gdLst/>
              <a:ahLst/>
              <a:cxnLst/>
              <a:rect l="l" t="t" r="r" b="b"/>
              <a:pathLst>
                <a:path w="16182109" h="24384000">
                  <a:moveTo>
                    <a:pt x="0" y="0"/>
                  </a:moveTo>
                  <a:lnTo>
                    <a:pt x="16182109" y="0"/>
                  </a:lnTo>
                  <a:lnTo>
                    <a:pt x="16182109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3020458" flipH="1">
              <a:off x="6411061" y="2975388"/>
              <a:ext cx="19965837" cy="26037868"/>
            </a:xfrm>
            <a:custGeom>
              <a:avLst/>
              <a:gdLst/>
              <a:ahLst/>
              <a:cxnLst/>
              <a:rect l="l" t="t" r="r" b="b"/>
              <a:pathLst>
                <a:path w="19965837" h="26037868">
                  <a:moveTo>
                    <a:pt x="19965837" y="0"/>
                  </a:moveTo>
                  <a:lnTo>
                    <a:pt x="0" y="0"/>
                  </a:lnTo>
                  <a:lnTo>
                    <a:pt x="0" y="26037869"/>
                  </a:lnTo>
                  <a:lnTo>
                    <a:pt x="19965837" y="26037869"/>
                  </a:lnTo>
                  <a:lnTo>
                    <a:pt x="19965837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775382">
              <a:off x="34612114" y="19810761"/>
              <a:ext cx="17890874" cy="23331865"/>
            </a:xfrm>
            <a:custGeom>
              <a:avLst/>
              <a:gdLst/>
              <a:ahLst/>
              <a:cxnLst/>
              <a:rect l="l" t="t" r="r" b="b"/>
              <a:pathLst>
                <a:path w="17890874" h="23331865">
                  <a:moveTo>
                    <a:pt x="0" y="0"/>
                  </a:moveTo>
                  <a:lnTo>
                    <a:pt x="17890874" y="0"/>
                  </a:lnTo>
                  <a:lnTo>
                    <a:pt x="17890874" y="23331865"/>
                  </a:lnTo>
                  <a:lnTo>
                    <a:pt x="0" y="233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576476" y="2194554"/>
            <a:ext cx="3884708" cy="87729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14" name="Group 14"/>
          <p:cNvGrpSpPr/>
          <p:nvPr/>
        </p:nvGrpSpPr>
        <p:grpSpPr>
          <a:xfrm>
            <a:off x="3649758" y="613309"/>
            <a:ext cx="11073566" cy="785767"/>
            <a:chOff x="0" y="0"/>
            <a:chExt cx="2508919" cy="1780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08920" cy="178030"/>
            </a:xfrm>
            <a:custGeom>
              <a:avLst/>
              <a:gdLst/>
              <a:ahLst/>
              <a:cxnLst/>
              <a:rect l="l" t="t" r="r" b="b"/>
              <a:pathLst>
                <a:path w="2508920" h="178030">
                  <a:moveTo>
                    <a:pt x="13983" y="0"/>
                  </a:moveTo>
                  <a:lnTo>
                    <a:pt x="2494937" y="0"/>
                  </a:lnTo>
                  <a:cubicBezTo>
                    <a:pt x="2498645" y="0"/>
                    <a:pt x="2502202" y="1473"/>
                    <a:pt x="2504824" y="4095"/>
                  </a:cubicBezTo>
                  <a:cubicBezTo>
                    <a:pt x="2507446" y="6718"/>
                    <a:pt x="2508920" y="10274"/>
                    <a:pt x="2508920" y="13983"/>
                  </a:cubicBezTo>
                  <a:lnTo>
                    <a:pt x="2508920" y="164047"/>
                  </a:lnTo>
                  <a:cubicBezTo>
                    <a:pt x="2508920" y="167756"/>
                    <a:pt x="2507446" y="171312"/>
                    <a:pt x="2504824" y="173935"/>
                  </a:cubicBezTo>
                  <a:cubicBezTo>
                    <a:pt x="2502202" y="176557"/>
                    <a:pt x="2498645" y="178030"/>
                    <a:pt x="2494937" y="178030"/>
                  </a:cubicBezTo>
                  <a:lnTo>
                    <a:pt x="13983" y="178030"/>
                  </a:lnTo>
                  <a:cubicBezTo>
                    <a:pt x="10274" y="178030"/>
                    <a:pt x="6718" y="176557"/>
                    <a:pt x="4095" y="173935"/>
                  </a:cubicBezTo>
                  <a:cubicBezTo>
                    <a:pt x="1473" y="171312"/>
                    <a:pt x="0" y="167756"/>
                    <a:pt x="0" y="164047"/>
                  </a:cubicBezTo>
                  <a:lnTo>
                    <a:pt x="0" y="13983"/>
                  </a:lnTo>
                  <a:cubicBezTo>
                    <a:pt x="0" y="10274"/>
                    <a:pt x="1473" y="6718"/>
                    <a:pt x="4095" y="4095"/>
                  </a:cubicBezTo>
                  <a:cubicBezTo>
                    <a:pt x="6718" y="1473"/>
                    <a:pt x="10274" y="0"/>
                    <a:pt x="13983" y="0"/>
                  </a:cubicBezTo>
                  <a:close/>
                </a:path>
              </a:pathLst>
            </a:custGeom>
            <a:solidFill>
              <a:srgbClr val="F2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508919" cy="216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3931769" y="795967"/>
            <a:ext cx="444538" cy="444538"/>
          </a:xfrm>
          <a:custGeom>
            <a:avLst/>
            <a:gdLst/>
            <a:ahLst/>
            <a:cxnLst/>
            <a:rect l="l" t="t" r="r" b="b"/>
            <a:pathLst>
              <a:path w="444538" h="444538">
                <a:moveTo>
                  <a:pt x="0" y="0"/>
                </a:moveTo>
                <a:lnTo>
                  <a:pt x="444538" y="0"/>
                </a:lnTo>
                <a:lnTo>
                  <a:pt x="444538" y="444538"/>
                </a:lnTo>
                <a:lnTo>
                  <a:pt x="0" y="4445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264454" y="2705531"/>
            <a:ext cx="4901092" cy="6960423"/>
            <a:chOff x="0" y="0"/>
            <a:chExt cx="6514896" cy="9252312"/>
          </a:xfrm>
        </p:grpSpPr>
        <p:sp>
          <p:nvSpPr>
            <p:cNvPr id="19" name="Freeform 19"/>
            <p:cNvSpPr/>
            <p:nvPr/>
          </p:nvSpPr>
          <p:spPr>
            <a:xfrm>
              <a:off x="31750" y="31750"/>
              <a:ext cx="6451396" cy="9188812"/>
            </a:xfrm>
            <a:custGeom>
              <a:avLst/>
              <a:gdLst/>
              <a:ahLst/>
              <a:cxnLst/>
              <a:rect l="l" t="t" r="r" b="b"/>
              <a:pathLst>
                <a:path w="6451396" h="9188812">
                  <a:moveTo>
                    <a:pt x="6358686" y="9188812"/>
                  </a:moveTo>
                  <a:lnTo>
                    <a:pt x="92710" y="9188812"/>
                  </a:lnTo>
                  <a:cubicBezTo>
                    <a:pt x="41910" y="9188812"/>
                    <a:pt x="0" y="9146902"/>
                    <a:pt x="0" y="90961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357416" y="0"/>
                  </a:lnTo>
                  <a:cubicBezTo>
                    <a:pt x="6408216" y="0"/>
                    <a:pt x="6450126" y="41910"/>
                    <a:pt x="6450126" y="92710"/>
                  </a:cubicBezTo>
                  <a:lnTo>
                    <a:pt x="6450126" y="9094832"/>
                  </a:lnTo>
                  <a:cubicBezTo>
                    <a:pt x="6451396" y="9146902"/>
                    <a:pt x="6409486" y="9188812"/>
                    <a:pt x="6358686" y="9188812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6514896" cy="9252312"/>
            </a:xfrm>
            <a:custGeom>
              <a:avLst/>
              <a:gdLst/>
              <a:ahLst/>
              <a:cxnLst/>
              <a:rect l="l" t="t" r="r" b="b"/>
              <a:pathLst>
                <a:path w="6514896" h="9252312">
                  <a:moveTo>
                    <a:pt x="6390436" y="59690"/>
                  </a:moveTo>
                  <a:cubicBezTo>
                    <a:pt x="6425996" y="59690"/>
                    <a:pt x="6455206" y="88900"/>
                    <a:pt x="6455206" y="124460"/>
                  </a:cubicBezTo>
                  <a:lnTo>
                    <a:pt x="6455206" y="9127852"/>
                  </a:lnTo>
                  <a:cubicBezTo>
                    <a:pt x="6455206" y="9163412"/>
                    <a:pt x="6425996" y="9192622"/>
                    <a:pt x="6390436" y="9192622"/>
                  </a:cubicBezTo>
                  <a:lnTo>
                    <a:pt x="124460" y="9192622"/>
                  </a:lnTo>
                  <a:cubicBezTo>
                    <a:pt x="88900" y="9192622"/>
                    <a:pt x="59690" y="9163412"/>
                    <a:pt x="59690" y="91278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390436" y="59690"/>
                  </a:lnTo>
                  <a:moveTo>
                    <a:pt x="63904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127852"/>
                  </a:lnTo>
                  <a:cubicBezTo>
                    <a:pt x="0" y="9196432"/>
                    <a:pt x="55880" y="9252312"/>
                    <a:pt x="124460" y="9252312"/>
                  </a:cubicBezTo>
                  <a:lnTo>
                    <a:pt x="6390436" y="9252312"/>
                  </a:lnTo>
                  <a:cubicBezTo>
                    <a:pt x="6459016" y="9252312"/>
                    <a:pt x="6514896" y="9196432"/>
                    <a:pt x="6514896" y="9127852"/>
                  </a:cubicBezTo>
                  <a:lnTo>
                    <a:pt x="6514896" y="124460"/>
                  </a:lnTo>
                  <a:cubicBezTo>
                    <a:pt x="6514896" y="55880"/>
                    <a:pt x="6459016" y="0"/>
                    <a:pt x="6390436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0275334" y="2711518"/>
            <a:ext cx="4901092" cy="6960423"/>
            <a:chOff x="0" y="0"/>
            <a:chExt cx="6514896" cy="9252312"/>
          </a:xfrm>
        </p:grpSpPr>
        <p:sp>
          <p:nvSpPr>
            <p:cNvPr id="22" name="Freeform 22"/>
            <p:cNvSpPr/>
            <p:nvPr/>
          </p:nvSpPr>
          <p:spPr>
            <a:xfrm>
              <a:off x="31750" y="31750"/>
              <a:ext cx="6451396" cy="9188812"/>
            </a:xfrm>
            <a:custGeom>
              <a:avLst/>
              <a:gdLst/>
              <a:ahLst/>
              <a:cxnLst/>
              <a:rect l="l" t="t" r="r" b="b"/>
              <a:pathLst>
                <a:path w="6451396" h="9188812">
                  <a:moveTo>
                    <a:pt x="6358686" y="9188812"/>
                  </a:moveTo>
                  <a:lnTo>
                    <a:pt x="92710" y="9188812"/>
                  </a:lnTo>
                  <a:cubicBezTo>
                    <a:pt x="41910" y="9188812"/>
                    <a:pt x="0" y="9146902"/>
                    <a:pt x="0" y="90961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357416" y="0"/>
                  </a:lnTo>
                  <a:cubicBezTo>
                    <a:pt x="6408216" y="0"/>
                    <a:pt x="6450126" y="41910"/>
                    <a:pt x="6450126" y="92710"/>
                  </a:cubicBezTo>
                  <a:lnTo>
                    <a:pt x="6450126" y="9094832"/>
                  </a:lnTo>
                  <a:cubicBezTo>
                    <a:pt x="6451396" y="9146902"/>
                    <a:pt x="6409486" y="9188812"/>
                    <a:pt x="6358686" y="9188812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6514896" cy="9252312"/>
            </a:xfrm>
            <a:custGeom>
              <a:avLst/>
              <a:gdLst/>
              <a:ahLst/>
              <a:cxnLst/>
              <a:rect l="l" t="t" r="r" b="b"/>
              <a:pathLst>
                <a:path w="6514896" h="9252312">
                  <a:moveTo>
                    <a:pt x="6390436" y="59690"/>
                  </a:moveTo>
                  <a:cubicBezTo>
                    <a:pt x="6425996" y="59690"/>
                    <a:pt x="6455206" y="88900"/>
                    <a:pt x="6455206" y="124460"/>
                  </a:cubicBezTo>
                  <a:lnTo>
                    <a:pt x="6455206" y="9127852"/>
                  </a:lnTo>
                  <a:cubicBezTo>
                    <a:pt x="6455206" y="9163412"/>
                    <a:pt x="6425996" y="9192622"/>
                    <a:pt x="6390436" y="9192622"/>
                  </a:cubicBezTo>
                  <a:lnTo>
                    <a:pt x="124460" y="9192622"/>
                  </a:lnTo>
                  <a:cubicBezTo>
                    <a:pt x="88900" y="9192622"/>
                    <a:pt x="59690" y="9163412"/>
                    <a:pt x="59690" y="91278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390436" y="59690"/>
                  </a:lnTo>
                  <a:moveTo>
                    <a:pt x="639043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127852"/>
                  </a:lnTo>
                  <a:cubicBezTo>
                    <a:pt x="0" y="9196432"/>
                    <a:pt x="55880" y="9252312"/>
                    <a:pt x="124460" y="9252312"/>
                  </a:cubicBezTo>
                  <a:lnTo>
                    <a:pt x="6390436" y="9252312"/>
                  </a:lnTo>
                  <a:cubicBezTo>
                    <a:pt x="6459016" y="9252312"/>
                    <a:pt x="6514896" y="9196432"/>
                    <a:pt x="6514896" y="9127852"/>
                  </a:cubicBezTo>
                  <a:lnTo>
                    <a:pt x="6514896" y="124460"/>
                  </a:lnTo>
                  <a:cubicBezTo>
                    <a:pt x="6514896" y="55880"/>
                    <a:pt x="6459016" y="0"/>
                    <a:pt x="6390436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0821270" y="2391603"/>
            <a:ext cx="3884708" cy="732631"/>
            <a:chOff x="0" y="0"/>
            <a:chExt cx="1023133" cy="19295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23133" cy="192956"/>
            </a:xfrm>
            <a:custGeom>
              <a:avLst/>
              <a:gdLst/>
              <a:ahLst/>
              <a:cxnLst/>
              <a:rect l="l" t="t" r="r" b="b"/>
              <a:pathLst>
                <a:path w="1023133" h="192956">
                  <a:moveTo>
                    <a:pt x="39858" y="0"/>
                  </a:moveTo>
                  <a:lnTo>
                    <a:pt x="983275" y="0"/>
                  </a:lnTo>
                  <a:cubicBezTo>
                    <a:pt x="1005288" y="0"/>
                    <a:pt x="1023133" y="17845"/>
                    <a:pt x="1023133" y="39858"/>
                  </a:cubicBezTo>
                  <a:lnTo>
                    <a:pt x="1023133" y="153098"/>
                  </a:lnTo>
                  <a:cubicBezTo>
                    <a:pt x="1023133" y="175111"/>
                    <a:pt x="1005288" y="192956"/>
                    <a:pt x="983275" y="192956"/>
                  </a:cubicBezTo>
                  <a:lnTo>
                    <a:pt x="39858" y="192956"/>
                  </a:lnTo>
                  <a:cubicBezTo>
                    <a:pt x="17845" y="192956"/>
                    <a:pt x="0" y="175111"/>
                    <a:pt x="0" y="153098"/>
                  </a:cubicBezTo>
                  <a:lnTo>
                    <a:pt x="0" y="39858"/>
                  </a:lnTo>
                  <a:cubicBezTo>
                    <a:pt x="0" y="17845"/>
                    <a:pt x="17845" y="0"/>
                    <a:pt x="39858" y="0"/>
                  </a:cubicBezTo>
                  <a:close/>
                </a:path>
              </a:pathLst>
            </a:custGeom>
            <a:solidFill>
              <a:srgbClr val="A37CD8"/>
            </a:solidFill>
            <a:ln w="38100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023133" cy="231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815187" y="2401525"/>
            <a:ext cx="3884708" cy="732631"/>
            <a:chOff x="0" y="0"/>
            <a:chExt cx="1023133" cy="19295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23133" cy="192956"/>
            </a:xfrm>
            <a:custGeom>
              <a:avLst/>
              <a:gdLst/>
              <a:ahLst/>
              <a:cxnLst/>
              <a:rect l="l" t="t" r="r" b="b"/>
              <a:pathLst>
                <a:path w="1023133" h="192956">
                  <a:moveTo>
                    <a:pt x="39858" y="0"/>
                  </a:moveTo>
                  <a:lnTo>
                    <a:pt x="983275" y="0"/>
                  </a:lnTo>
                  <a:cubicBezTo>
                    <a:pt x="1005288" y="0"/>
                    <a:pt x="1023133" y="17845"/>
                    <a:pt x="1023133" y="39858"/>
                  </a:cubicBezTo>
                  <a:lnTo>
                    <a:pt x="1023133" y="153098"/>
                  </a:lnTo>
                  <a:cubicBezTo>
                    <a:pt x="1023133" y="175111"/>
                    <a:pt x="1005288" y="192956"/>
                    <a:pt x="983275" y="192956"/>
                  </a:cubicBezTo>
                  <a:lnTo>
                    <a:pt x="39858" y="192956"/>
                  </a:lnTo>
                  <a:cubicBezTo>
                    <a:pt x="17845" y="192956"/>
                    <a:pt x="0" y="175111"/>
                    <a:pt x="0" y="153098"/>
                  </a:cubicBezTo>
                  <a:lnTo>
                    <a:pt x="0" y="39858"/>
                  </a:lnTo>
                  <a:cubicBezTo>
                    <a:pt x="0" y="17845"/>
                    <a:pt x="17845" y="0"/>
                    <a:pt x="39858" y="0"/>
                  </a:cubicBezTo>
                  <a:close/>
                </a:path>
              </a:pathLst>
            </a:custGeom>
            <a:solidFill>
              <a:srgbClr val="A37CD8"/>
            </a:solidFill>
            <a:ln w="38100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023133" cy="231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>
                <a:ea typeface="Calibri"/>
                <a:cs typeface="Calibri"/>
              </a:endParaRPr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3800217" y="816969"/>
            <a:ext cx="10687565" cy="542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5000" spc="-100">
                <a:solidFill>
                  <a:srgbClr val="0439AF"/>
                </a:solidFill>
                <a:latin typeface="Roboto Mono"/>
                <a:ea typeface="Roboto Mono"/>
                <a:cs typeface="Roboto Mono"/>
              </a:rPr>
              <a:t>VERY CUSTOMIZABLE!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459622" y="2586865"/>
            <a:ext cx="460800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F2F2F2"/>
                </a:solidFill>
                <a:latin typeface="Space Mono"/>
                <a:ea typeface="Space Mono"/>
                <a:cs typeface="Space Mono"/>
              </a:rPr>
              <a:t>MUSHROOM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410677" y="2591230"/>
            <a:ext cx="460800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F2F2F2"/>
                </a:solidFill>
                <a:latin typeface="Space Mono"/>
                <a:ea typeface="Space Mono"/>
                <a:cs typeface="Space Mono"/>
              </a:rPr>
              <a:t>ALIEN/MONSTER</a:t>
            </a:r>
          </a:p>
        </p:txBody>
      </p:sp>
      <p:pic>
        <p:nvPicPr>
          <p:cNvPr id="40" name="Picture 39" descr="A drawing of a toy&#10;&#10;AI-generated content may be incorrect.">
            <a:extLst>
              <a:ext uri="{FF2B5EF4-FFF2-40B4-BE49-F238E27FC236}">
                <a16:creationId xmlns:a16="http://schemas.microsoft.com/office/drawing/2014/main" id="{F81D46CD-D106-92C5-BD78-C2C057A241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24250" y="3586163"/>
            <a:ext cx="4452938" cy="5700713"/>
          </a:xfrm>
          <a:prstGeom prst="rect">
            <a:avLst/>
          </a:prstGeom>
        </p:spPr>
      </p:pic>
      <p:pic>
        <p:nvPicPr>
          <p:cNvPr id="41" name="Picture 40" descr="A cartoon of a mushroom&#10;&#10;AI-generated content may be incorrect.">
            <a:extLst>
              <a:ext uri="{FF2B5EF4-FFF2-40B4-BE49-F238E27FC236}">
                <a16:creationId xmlns:a16="http://schemas.microsoft.com/office/drawing/2014/main" id="{FC6CA117-52C0-60C9-6458-8ECCA30476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72763" y="3886200"/>
            <a:ext cx="4029075" cy="52435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165605" y="-8777033"/>
            <a:ext cx="41254019" cy="32072003"/>
            <a:chOff x="0" y="0"/>
            <a:chExt cx="55005358" cy="42762670"/>
          </a:xfrm>
        </p:grpSpPr>
        <p:sp>
          <p:nvSpPr>
            <p:cNvPr id="4" name="Freeform 4"/>
            <p:cNvSpPr/>
            <p:nvPr/>
          </p:nvSpPr>
          <p:spPr>
            <a:xfrm>
              <a:off x="13554139" y="6368711"/>
              <a:ext cx="24384000" cy="24384000"/>
            </a:xfrm>
            <a:custGeom>
              <a:avLst/>
              <a:gdLst/>
              <a:ahLst/>
              <a:cxnLst/>
              <a:rect l="l" t="t" r="r" b="b"/>
              <a:pathLst>
                <a:path w="24384000" h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17655085" y="804328"/>
              <a:ext cx="16182109" cy="24384000"/>
            </a:xfrm>
            <a:custGeom>
              <a:avLst/>
              <a:gdLst/>
              <a:ahLst/>
              <a:cxnLst/>
              <a:rect l="l" t="t" r="r" b="b"/>
              <a:pathLst>
                <a:path w="16182109" h="24384000">
                  <a:moveTo>
                    <a:pt x="0" y="0"/>
                  </a:moveTo>
                  <a:lnTo>
                    <a:pt x="16182109" y="0"/>
                  </a:lnTo>
                  <a:lnTo>
                    <a:pt x="16182109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330227">
              <a:off x="31803589" y="-2773859"/>
              <a:ext cx="19965837" cy="26037868"/>
            </a:xfrm>
            <a:custGeom>
              <a:avLst/>
              <a:gdLst/>
              <a:ahLst/>
              <a:cxnLst/>
              <a:rect l="l" t="t" r="r" b="b"/>
              <a:pathLst>
                <a:path w="19965837" h="26037868">
                  <a:moveTo>
                    <a:pt x="0" y="0"/>
                  </a:moveTo>
                  <a:lnTo>
                    <a:pt x="19965837" y="0"/>
                  </a:lnTo>
                  <a:lnTo>
                    <a:pt x="19965837" y="26037868"/>
                  </a:lnTo>
                  <a:lnTo>
                    <a:pt x="0" y="26037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2022679" flipH="1">
              <a:off x="4970471" y="16427700"/>
              <a:ext cx="17890874" cy="23331865"/>
            </a:xfrm>
            <a:custGeom>
              <a:avLst/>
              <a:gdLst/>
              <a:ahLst/>
              <a:cxnLst/>
              <a:rect l="l" t="t" r="r" b="b"/>
              <a:pathLst>
                <a:path w="17890874" h="23331865">
                  <a:moveTo>
                    <a:pt x="17890875" y="0"/>
                  </a:moveTo>
                  <a:lnTo>
                    <a:pt x="0" y="0"/>
                  </a:lnTo>
                  <a:lnTo>
                    <a:pt x="0" y="23331865"/>
                  </a:lnTo>
                  <a:lnTo>
                    <a:pt x="17890875" y="23331865"/>
                  </a:lnTo>
                  <a:lnTo>
                    <a:pt x="17890875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255861" y="1655384"/>
            <a:ext cx="1915893" cy="2416704"/>
            <a:chOff x="0" y="0"/>
            <a:chExt cx="504597" cy="636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4597" cy="636498"/>
            </a:xfrm>
            <a:custGeom>
              <a:avLst/>
              <a:gdLst/>
              <a:ahLst/>
              <a:cxnLst/>
              <a:rect l="l" t="t" r="r" b="b"/>
              <a:pathLst>
                <a:path w="504597" h="636498">
                  <a:moveTo>
                    <a:pt x="0" y="0"/>
                  </a:moveTo>
                  <a:lnTo>
                    <a:pt x="504597" y="0"/>
                  </a:lnTo>
                  <a:lnTo>
                    <a:pt x="504597" y="636498"/>
                  </a:lnTo>
                  <a:lnTo>
                    <a:pt x="0" y="636498"/>
                  </a:lnTo>
                  <a:close/>
                </a:path>
              </a:pathLst>
            </a:custGeom>
            <a:solidFill>
              <a:srgbClr val="F1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4597" cy="674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81846" y="2231775"/>
            <a:ext cx="1263923" cy="1263923"/>
          </a:xfrm>
          <a:custGeom>
            <a:avLst/>
            <a:gdLst/>
            <a:ahLst/>
            <a:cxnLst/>
            <a:rect l="l" t="t" r="r" b="b"/>
            <a:pathLst>
              <a:path w="1263923" h="1263923">
                <a:moveTo>
                  <a:pt x="0" y="0"/>
                </a:moveTo>
                <a:lnTo>
                  <a:pt x="1263923" y="0"/>
                </a:lnTo>
                <a:lnTo>
                  <a:pt x="1263923" y="1263923"/>
                </a:lnTo>
                <a:lnTo>
                  <a:pt x="0" y="12639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255861" y="635816"/>
            <a:ext cx="6969313" cy="785767"/>
            <a:chOff x="0" y="0"/>
            <a:chExt cx="1579026" cy="1780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9026" cy="178030"/>
            </a:xfrm>
            <a:custGeom>
              <a:avLst/>
              <a:gdLst/>
              <a:ahLst/>
              <a:cxnLst/>
              <a:rect l="l" t="t" r="r" b="b"/>
              <a:pathLst>
                <a:path w="1579026" h="178030">
                  <a:moveTo>
                    <a:pt x="22217" y="0"/>
                  </a:moveTo>
                  <a:lnTo>
                    <a:pt x="1556808" y="0"/>
                  </a:lnTo>
                  <a:cubicBezTo>
                    <a:pt x="1569079" y="0"/>
                    <a:pt x="1579026" y="9947"/>
                    <a:pt x="1579026" y="22217"/>
                  </a:cubicBezTo>
                  <a:lnTo>
                    <a:pt x="1579026" y="155813"/>
                  </a:lnTo>
                  <a:cubicBezTo>
                    <a:pt x="1579026" y="161705"/>
                    <a:pt x="1576685" y="167356"/>
                    <a:pt x="1572518" y="171523"/>
                  </a:cubicBezTo>
                  <a:cubicBezTo>
                    <a:pt x="1568352" y="175689"/>
                    <a:pt x="1562701" y="178030"/>
                    <a:pt x="1556808" y="178030"/>
                  </a:cubicBezTo>
                  <a:lnTo>
                    <a:pt x="22217" y="178030"/>
                  </a:lnTo>
                  <a:cubicBezTo>
                    <a:pt x="16325" y="178030"/>
                    <a:pt x="10674" y="175689"/>
                    <a:pt x="6507" y="171523"/>
                  </a:cubicBezTo>
                  <a:cubicBezTo>
                    <a:pt x="2341" y="167356"/>
                    <a:pt x="0" y="161705"/>
                    <a:pt x="0" y="155813"/>
                  </a:cubicBezTo>
                  <a:lnTo>
                    <a:pt x="0" y="22217"/>
                  </a:lnTo>
                  <a:cubicBezTo>
                    <a:pt x="0" y="16325"/>
                    <a:pt x="2341" y="10674"/>
                    <a:pt x="6507" y="6507"/>
                  </a:cubicBezTo>
                  <a:cubicBezTo>
                    <a:pt x="10674" y="2341"/>
                    <a:pt x="16325" y="0"/>
                    <a:pt x="22217" y="0"/>
                  </a:cubicBezTo>
                  <a:close/>
                </a:path>
              </a:pathLst>
            </a:custGeom>
            <a:solidFill>
              <a:srgbClr val="F2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579026" cy="216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37872" y="818475"/>
            <a:ext cx="444538" cy="444538"/>
          </a:xfrm>
          <a:custGeom>
            <a:avLst/>
            <a:gdLst/>
            <a:ahLst/>
            <a:cxnLst/>
            <a:rect l="l" t="t" r="r" b="b"/>
            <a:pathLst>
              <a:path w="444538" h="444538">
                <a:moveTo>
                  <a:pt x="0" y="0"/>
                </a:moveTo>
                <a:lnTo>
                  <a:pt x="444539" y="0"/>
                </a:lnTo>
                <a:lnTo>
                  <a:pt x="444539" y="444538"/>
                </a:lnTo>
                <a:lnTo>
                  <a:pt x="0" y="4445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3270560" y="970213"/>
            <a:ext cx="11530906" cy="8346575"/>
            <a:chOff x="0" y="0"/>
            <a:chExt cx="17327581" cy="12542462"/>
          </a:xfrm>
        </p:grpSpPr>
        <p:sp>
          <p:nvSpPr>
            <p:cNvPr id="17" name="Freeform 17"/>
            <p:cNvSpPr/>
            <p:nvPr/>
          </p:nvSpPr>
          <p:spPr>
            <a:xfrm>
              <a:off x="31750" y="31750"/>
              <a:ext cx="17264081" cy="12478962"/>
            </a:xfrm>
            <a:custGeom>
              <a:avLst/>
              <a:gdLst/>
              <a:ahLst/>
              <a:cxnLst/>
              <a:rect l="l" t="t" r="r" b="b"/>
              <a:pathLst>
                <a:path w="17264081" h="12478962">
                  <a:moveTo>
                    <a:pt x="17171372" y="12478962"/>
                  </a:moveTo>
                  <a:lnTo>
                    <a:pt x="92710" y="12478962"/>
                  </a:lnTo>
                  <a:cubicBezTo>
                    <a:pt x="41910" y="12478962"/>
                    <a:pt x="0" y="12437052"/>
                    <a:pt x="0" y="1238625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7170101" y="0"/>
                  </a:lnTo>
                  <a:cubicBezTo>
                    <a:pt x="17220901" y="0"/>
                    <a:pt x="17262811" y="41910"/>
                    <a:pt x="17262811" y="92710"/>
                  </a:cubicBezTo>
                  <a:lnTo>
                    <a:pt x="17262811" y="12384982"/>
                  </a:lnTo>
                  <a:cubicBezTo>
                    <a:pt x="17264081" y="12437052"/>
                    <a:pt x="17222172" y="12478962"/>
                    <a:pt x="17171372" y="12478962"/>
                  </a:cubicBezTo>
                  <a:close/>
                </a:path>
              </a:pathLst>
            </a:custGeom>
            <a:solidFill>
              <a:srgbClr val="A37CD8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7327581" cy="12542462"/>
            </a:xfrm>
            <a:custGeom>
              <a:avLst/>
              <a:gdLst/>
              <a:ahLst/>
              <a:cxnLst/>
              <a:rect l="l" t="t" r="r" b="b"/>
              <a:pathLst>
                <a:path w="17327581" h="12542462">
                  <a:moveTo>
                    <a:pt x="17203122" y="59690"/>
                  </a:moveTo>
                  <a:cubicBezTo>
                    <a:pt x="17238681" y="59690"/>
                    <a:pt x="17267892" y="88900"/>
                    <a:pt x="17267892" y="124460"/>
                  </a:cubicBezTo>
                  <a:lnTo>
                    <a:pt x="17267892" y="12418002"/>
                  </a:lnTo>
                  <a:cubicBezTo>
                    <a:pt x="17267892" y="12453562"/>
                    <a:pt x="17238681" y="12482771"/>
                    <a:pt x="17203122" y="12482771"/>
                  </a:cubicBezTo>
                  <a:lnTo>
                    <a:pt x="124460" y="12482771"/>
                  </a:lnTo>
                  <a:cubicBezTo>
                    <a:pt x="88900" y="12482771"/>
                    <a:pt x="59690" y="12453562"/>
                    <a:pt x="59690" y="1241800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7203122" y="59690"/>
                  </a:lnTo>
                  <a:moveTo>
                    <a:pt x="172031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418002"/>
                  </a:lnTo>
                  <a:cubicBezTo>
                    <a:pt x="0" y="12486582"/>
                    <a:pt x="55880" y="12542462"/>
                    <a:pt x="124460" y="12542462"/>
                  </a:cubicBezTo>
                  <a:lnTo>
                    <a:pt x="17203122" y="12542462"/>
                  </a:lnTo>
                  <a:cubicBezTo>
                    <a:pt x="17271701" y="12542462"/>
                    <a:pt x="17327581" y="12486582"/>
                    <a:pt x="17327581" y="12418002"/>
                  </a:cubicBezTo>
                  <a:lnTo>
                    <a:pt x="17327581" y="124460"/>
                  </a:lnTo>
                  <a:cubicBezTo>
                    <a:pt x="17327581" y="55880"/>
                    <a:pt x="17271701" y="0"/>
                    <a:pt x="17203122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3497740" y="1963354"/>
            <a:ext cx="11076546" cy="7220083"/>
            <a:chOff x="0" y="0"/>
            <a:chExt cx="16644811" cy="10849675"/>
          </a:xfrm>
        </p:grpSpPr>
        <p:sp>
          <p:nvSpPr>
            <p:cNvPr id="20" name="Freeform 20"/>
            <p:cNvSpPr/>
            <p:nvPr/>
          </p:nvSpPr>
          <p:spPr>
            <a:xfrm>
              <a:off x="31750" y="31750"/>
              <a:ext cx="16581310" cy="10786174"/>
            </a:xfrm>
            <a:custGeom>
              <a:avLst/>
              <a:gdLst/>
              <a:ahLst/>
              <a:cxnLst/>
              <a:rect l="l" t="t" r="r" b="b"/>
              <a:pathLst>
                <a:path w="16581310" h="10786174">
                  <a:moveTo>
                    <a:pt x="16488601" y="10786174"/>
                  </a:moveTo>
                  <a:lnTo>
                    <a:pt x="92710" y="10786174"/>
                  </a:lnTo>
                  <a:cubicBezTo>
                    <a:pt x="41910" y="10786174"/>
                    <a:pt x="0" y="10744264"/>
                    <a:pt x="0" y="1069346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6487332" y="0"/>
                  </a:lnTo>
                  <a:cubicBezTo>
                    <a:pt x="16538132" y="0"/>
                    <a:pt x="16580041" y="41910"/>
                    <a:pt x="16580041" y="92710"/>
                  </a:cubicBezTo>
                  <a:lnTo>
                    <a:pt x="16580041" y="10692195"/>
                  </a:lnTo>
                  <a:cubicBezTo>
                    <a:pt x="16581310" y="10744264"/>
                    <a:pt x="16539401" y="10786174"/>
                    <a:pt x="16488601" y="10786174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16644810" cy="10849675"/>
            </a:xfrm>
            <a:custGeom>
              <a:avLst/>
              <a:gdLst/>
              <a:ahLst/>
              <a:cxnLst/>
              <a:rect l="l" t="t" r="r" b="b"/>
              <a:pathLst>
                <a:path w="16644810" h="10849675">
                  <a:moveTo>
                    <a:pt x="16520351" y="59690"/>
                  </a:moveTo>
                  <a:cubicBezTo>
                    <a:pt x="16555910" y="59690"/>
                    <a:pt x="16585121" y="88900"/>
                    <a:pt x="16585121" y="124460"/>
                  </a:cubicBezTo>
                  <a:lnTo>
                    <a:pt x="16585121" y="10725214"/>
                  </a:lnTo>
                  <a:cubicBezTo>
                    <a:pt x="16585121" y="10760775"/>
                    <a:pt x="16555910" y="10789985"/>
                    <a:pt x="16520351" y="10789985"/>
                  </a:cubicBezTo>
                  <a:lnTo>
                    <a:pt x="124460" y="10789985"/>
                  </a:lnTo>
                  <a:cubicBezTo>
                    <a:pt x="88900" y="10789985"/>
                    <a:pt x="59690" y="10760775"/>
                    <a:pt x="59690" y="1072521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6520351" y="59690"/>
                  </a:lnTo>
                  <a:moveTo>
                    <a:pt x="1652035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725214"/>
                  </a:lnTo>
                  <a:cubicBezTo>
                    <a:pt x="0" y="10793795"/>
                    <a:pt x="55880" y="10849675"/>
                    <a:pt x="124460" y="10849675"/>
                  </a:cubicBezTo>
                  <a:lnTo>
                    <a:pt x="16520351" y="10849675"/>
                  </a:lnTo>
                  <a:cubicBezTo>
                    <a:pt x="16588932" y="10849675"/>
                    <a:pt x="16644810" y="10793795"/>
                    <a:pt x="16644810" y="10725214"/>
                  </a:cubicBezTo>
                  <a:lnTo>
                    <a:pt x="16644810" y="124460"/>
                  </a:lnTo>
                  <a:cubicBezTo>
                    <a:pt x="16644810" y="55880"/>
                    <a:pt x="16588932" y="0"/>
                    <a:pt x="16520351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3682639" y="1309645"/>
            <a:ext cx="448281" cy="44828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EE8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355290" y="1309645"/>
            <a:ext cx="448281" cy="44828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7BCFD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032171" y="1309645"/>
            <a:ext cx="448281" cy="44828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7B0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2864383" y="7774459"/>
            <a:ext cx="2690234" cy="1985881"/>
          </a:xfrm>
          <a:custGeom>
            <a:avLst/>
            <a:gdLst/>
            <a:ahLst/>
            <a:cxnLst/>
            <a:rect l="l" t="t" r="r" b="b"/>
            <a:pathLst>
              <a:path w="2690234" h="1985881">
                <a:moveTo>
                  <a:pt x="0" y="0"/>
                </a:moveTo>
                <a:lnTo>
                  <a:pt x="2690234" y="0"/>
                </a:lnTo>
                <a:lnTo>
                  <a:pt x="2690234" y="1985881"/>
                </a:lnTo>
                <a:lnTo>
                  <a:pt x="0" y="19858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5110112" y="9144000"/>
            <a:ext cx="889009" cy="1098775"/>
          </a:xfrm>
          <a:custGeom>
            <a:avLst/>
            <a:gdLst/>
            <a:ahLst/>
            <a:cxnLst/>
            <a:rect l="l" t="t" r="r" b="b"/>
            <a:pathLst>
              <a:path w="889009" h="1098775">
                <a:moveTo>
                  <a:pt x="0" y="0"/>
                </a:moveTo>
                <a:lnTo>
                  <a:pt x="889009" y="0"/>
                </a:lnTo>
                <a:lnTo>
                  <a:pt x="889009" y="1098775"/>
                </a:lnTo>
                <a:lnTo>
                  <a:pt x="0" y="10987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4225193" y="3646465"/>
            <a:ext cx="9621639" cy="1127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9999" spc="-199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3D PRINTING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225193" y="5052556"/>
            <a:ext cx="9621639" cy="1127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9999" spc="-199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BASICS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25B3F6-C87C-4209-D807-6AD78F700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0A9448F-E55F-8DFF-47A6-8CF70497AB6C}"/>
              </a:ext>
            </a:extLst>
          </p:cNvPr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1DE0E61-0A3F-BC22-289D-B36A6071CB81}"/>
              </a:ext>
            </a:extLst>
          </p:cNvPr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CA7D9D6-A8E1-D358-CE3D-AFE811FA024A}"/>
              </a:ext>
            </a:extLst>
          </p:cNvPr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B000299-0D86-DE40-D326-14CE6D9CC716}"/>
              </a:ext>
            </a:extLst>
          </p:cNvPr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CFFD9FE-DC36-A291-9751-864DF1646569}"/>
              </a:ext>
            </a:extLst>
          </p:cNvPr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515F7EA-BB67-0B43-E009-5D70C5F6C966}"/>
              </a:ext>
            </a:extLst>
          </p:cNvPr>
          <p:cNvSpPr/>
          <p:nvPr/>
        </p:nvSpPr>
        <p:spPr>
          <a:xfrm>
            <a:off x="12864383" y="7774459"/>
            <a:ext cx="2690234" cy="1985881"/>
          </a:xfrm>
          <a:custGeom>
            <a:avLst/>
            <a:gdLst/>
            <a:ahLst/>
            <a:cxnLst/>
            <a:rect l="l" t="t" r="r" b="b"/>
            <a:pathLst>
              <a:path w="2690234" h="1985881">
                <a:moveTo>
                  <a:pt x="0" y="0"/>
                </a:moveTo>
                <a:lnTo>
                  <a:pt x="2690234" y="0"/>
                </a:lnTo>
                <a:lnTo>
                  <a:pt x="2690234" y="1985881"/>
                </a:lnTo>
                <a:lnTo>
                  <a:pt x="0" y="19858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718F7B2C-D1BE-0C51-D8BC-3E1942F280CF}"/>
              </a:ext>
            </a:extLst>
          </p:cNvPr>
          <p:cNvGrpSpPr/>
          <p:nvPr/>
        </p:nvGrpSpPr>
        <p:grpSpPr>
          <a:xfrm>
            <a:off x="811464" y="425715"/>
            <a:ext cx="16750154" cy="9435570"/>
            <a:chOff x="0" y="0"/>
            <a:chExt cx="22265550" cy="1254246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3B7FD3E-B24D-180A-A0C0-AB1CE4445774}"/>
                </a:ext>
              </a:extLst>
            </p:cNvPr>
            <p:cNvSpPr/>
            <p:nvPr/>
          </p:nvSpPr>
          <p:spPr>
            <a:xfrm>
              <a:off x="31750" y="31750"/>
              <a:ext cx="22202049" cy="12478962"/>
            </a:xfrm>
            <a:custGeom>
              <a:avLst/>
              <a:gdLst/>
              <a:ahLst/>
              <a:cxnLst/>
              <a:rect l="l" t="t" r="r" b="b"/>
              <a:pathLst>
                <a:path w="22202049" h="12478962">
                  <a:moveTo>
                    <a:pt x="22109340" y="12478962"/>
                  </a:moveTo>
                  <a:lnTo>
                    <a:pt x="92710" y="12478962"/>
                  </a:lnTo>
                  <a:cubicBezTo>
                    <a:pt x="41910" y="12478962"/>
                    <a:pt x="0" y="12437052"/>
                    <a:pt x="0" y="1238625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2108071" y="0"/>
                  </a:lnTo>
                  <a:cubicBezTo>
                    <a:pt x="22158871" y="0"/>
                    <a:pt x="22200780" y="41910"/>
                    <a:pt x="22200780" y="92710"/>
                  </a:cubicBezTo>
                  <a:lnTo>
                    <a:pt x="22200780" y="12384982"/>
                  </a:lnTo>
                  <a:cubicBezTo>
                    <a:pt x="22202049" y="12437052"/>
                    <a:pt x="22160140" y="12478962"/>
                    <a:pt x="22109340" y="12478962"/>
                  </a:cubicBezTo>
                  <a:close/>
                </a:path>
              </a:pathLst>
            </a:custGeom>
            <a:solidFill>
              <a:srgbClr val="A37CD8"/>
            </a:solid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2EE7930-366A-5782-5052-190B4E78A0E8}"/>
                </a:ext>
              </a:extLst>
            </p:cNvPr>
            <p:cNvSpPr/>
            <p:nvPr/>
          </p:nvSpPr>
          <p:spPr>
            <a:xfrm>
              <a:off x="0" y="0"/>
              <a:ext cx="22265551" cy="12542462"/>
            </a:xfrm>
            <a:custGeom>
              <a:avLst/>
              <a:gdLst/>
              <a:ahLst/>
              <a:cxnLst/>
              <a:rect l="l" t="t" r="r" b="b"/>
              <a:pathLst>
                <a:path w="22265551" h="12542462">
                  <a:moveTo>
                    <a:pt x="22141090" y="59690"/>
                  </a:moveTo>
                  <a:cubicBezTo>
                    <a:pt x="22176649" y="59690"/>
                    <a:pt x="22205860" y="88900"/>
                    <a:pt x="22205860" y="124460"/>
                  </a:cubicBezTo>
                  <a:lnTo>
                    <a:pt x="22205860" y="12418002"/>
                  </a:lnTo>
                  <a:cubicBezTo>
                    <a:pt x="22205860" y="12453562"/>
                    <a:pt x="22176649" y="12482771"/>
                    <a:pt x="22141090" y="12482771"/>
                  </a:cubicBezTo>
                  <a:lnTo>
                    <a:pt x="124460" y="12482771"/>
                  </a:lnTo>
                  <a:cubicBezTo>
                    <a:pt x="88900" y="12482771"/>
                    <a:pt x="59690" y="12453562"/>
                    <a:pt x="59690" y="1241800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2141090" y="59690"/>
                  </a:lnTo>
                  <a:moveTo>
                    <a:pt x="2214109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418002"/>
                  </a:lnTo>
                  <a:cubicBezTo>
                    <a:pt x="0" y="12486582"/>
                    <a:pt x="55880" y="12542462"/>
                    <a:pt x="124460" y="12542462"/>
                  </a:cubicBezTo>
                  <a:lnTo>
                    <a:pt x="22141090" y="12542462"/>
                  </a:lnTo>
                  <a:cubicBezTo>
                    <a:pt x="22209671" y="12542462"/>
                    <a:pt x="22265551" y="12486582"/>
                    <a:pt x="22265551" y="12418002"/>
                  </a:cubicBezTo>
                  <a:lnTo>
                    <a:pt x="22265551" y="124460"/>
                  </a:lnTo>
                  <a:cubicBezTo>
                    <a:pt x="22265551" y="55880"/>
                    <a:pt x="22209671" y="0"/>
                    <a:pt x="22141090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3309160C-D6ED-7418-D366-255FB7E96F69}"/>
              </a:ext>
            </a:extLst>
          </p:cNvPr>
          <p:cNvGrpSpPr/>
          <p:nvPr/>
        </p:nvGrpSpPr>
        <p:grpSpPr>
          <a:xfrm>
            <a:off x="1068285" y="1503851"/>
            <a:ext cx="16191015" cy="8162103"/>
            <a:chOff x="0" y="0"/>
            <a:chExt cx="21522302" cy="1084967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D181A4D-6050-8FBE-9043-60274705C00E}"/>
                </a:ext>
              </a:extLst>
            </p:cNvPr>
            <p:cNvSpPr/>
            <p:nvPr/>
          </p:nvSpPr>
          <p:spPr>
            <a:xfrm>
              <a:off x="31750" y="31750"/>
              <a:ext cx="21458802" cy="10786174"/>
            </a:xfrm>
            <a:custGeom>
              <a:avLst/>
              <a:gdLst/>
              <a:ahLst/>
              <a:cxnLst/>
              <a:rect l="l" t="t" r="r" b="b"/>
              <a:pathLst>
                <a:path w="21458802" h="10786174">
                  <a:moveTo>
                    <a:pt x="21366091" y="10786174"/>
                  </a:moveTo>
                  <a:lnTo>
                    <a:pt x="92710" y="10786174"/>
                  </a:lnTo>
                  <a:cubicBezTo>
                    <a:pt x="41910" y="10786174"/>
                    <a:pt x="0" y="10744264"/>
                    <a:pt x="0" y="1069346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364821" y="0"/>
                  </a:lnTo>
                  <a:cubicBezTo>
                    <a:pt x="21415621" y="0"/>
                    <a:pt x="21457532" y="41910"/>
                    <a:pt x="21457532" y="92710"/>
                  </a:cubicBezTo>
                  <a:lnTo>
                    <a:pt x="21457532" y="10692195"/>
                  </a:lnTo>
                  <a:cubicBezTo>
                    <a:pt x="21458802" y="10744264"/>
                    <a:pt x="21416891" y="10786174"/>
                    <a:pt x="21366091" y="10786174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6890DB4-D14D-6BEB-35B2-D196CF728F4C}"/>
                </a:ext>
              </a:extLst>
            </p:cNvPr>
            <p:cNvSpPr/>
            <p:nvPr/>
          </p:nvSpPr>
          <p:spPr>
            <a:xfrm>
              <a:off x="0" y="0"/>
              <a:ext cx="21522302" cy="10849675"/>
            </a:xfrm>
            <a:custGeom>
              <a:avLst/>
              <a:gdLst/>
              <a:ahLst/>
              <a:cxnLst/>
              <a:rect l="l" t="t" r="r" b="b"/>
              <a:pathLst>
                <a:path w="21522302" h="10849675">
                  <a:moveTo>
                    <a:pt x="21397841" y="59690"/>
                  </a:moveTo>
                  <a:cubicBezTo>
                    <a:pt x="21433402" y="59690"/>
                    <a:pt x="21462612" y="88900"/>
                    <a:pt x="21462612" y="124460"/>
                  </a:cubicBezTo>
                  <a:lnTo>
                    <a:pt x="21462612" y="10725214"/>
                  </a:lnTo>
                  <a:cubicBezTo>
                    <a:pt x="21462612" y="10760775"/>
                    <a:pt x="21433402" y="10789985"/>
                    <a:pt x="21397841" y="10789985"/>
                  </a:cubicBezTo>
                  <a:lnTo>
                    <a:pt x="124460" y="10789985"/>
                  </a:lnTo>
                  <a:cubicBezTo>
                    <a:pt x="88900" y="10789985"/>
                    <a:pt x="59690" y="10760775"/>
                    <a:pt x="59690" y="1072521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397841" y="59690"/>
                  </a:lnTo>
                  <a:moveTo>
                    <a:pt x="213978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725214"/>
                  </a:lnTo>
                  <a:cubicBezTo>
                    <a:pt x="0" y="10793795"/>
                    <a:pt x="55880" y="10849675"/>
                    <a:pt x="124460" y="10849675"/>
                  </a:cubicBezTo>
                  <a:lnTo>
                    <a:pt x="21397841" y="10849675"/>
                  </a:lnTo>
                  <a:cubicBezTo>
                    <a:pt x="21466421" y="10849675"/>
                    <a:pt x="21522302" y="10793795"/>
                    <a:pt x="21522302" y="10725214"/>
                  </a:cubicBezTo>
                  <a:lnTo>
                    <a:pt x="21522302" y="124460"/>
                  </a:lnTo>
                  <a:cubicBezTo>
                    <a:pt x="21522302" y="55880"/>
                    <a:pt x="21466421" y="0"/>
                    <a:pt x="21397841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10D53B4E-E6DC-BFAD-4D6D-E02808C19CF3}"/>
              </a:ext>
            </a:extLst>
          </p:cNvPr>
          <p:cNvGrpSpPr/>
          <p:nvPr/>
        </p:nvGrpSpPr>
        <p:grpSpPr>
          <a:xfrm>
            <a:off x="1382499" y="782052"/>
            <a:ext cx="448281" cy="448281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33C758C-49EB-77D3-A5AF-4721C20CB80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EE8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823A2C30-ED70-E490-AC1E-D9763E81185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A1495326-C9F3-FBD0-3290-729E4DDD67B2}"/>
              </a:ext>
            </a:extLst>
          </p:cNvPr>
          <p:cNvGrpSpPr/>
          <p:nvPr/>
        </p:nvGrpSpPr>
        <p:grpSpPr>
          <a:xfrm>
            <a:off x="2055150" y="782052"/>
            <a:ext cx="448281" cy="448281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824505AF-EB2E-7D42-07C3-82902D86A70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7BCFD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4566CE8C-7C96-0B89-A847-FDF064C6BC1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641BD146-74B5-B2F5-F95A-809A0E2E2A4B}"/>
              </a:ext>
            </a:extLst>
          </p:cNvPr>
          <p:cNvGrpSpPr/>
          <p:nvPr/>
        </p:nvGrpSpPr>
        <p:grpSpPr>
          <a:xfrm>
            <a:off x="2732031" y="782052"/>
            <a:ext cx="448281" cy="448281"/>
            <a:chOff x="0" y="0"/>
            <a:chExt cx="812800" cy="8128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F4154175-95BC-2D7F-985F-EC962C5FE53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7B0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478209A6-43E8-4FCB-E8C3-73B04F2E234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6C0D8DAF-57BB-095D-73B9-85816D69BF97}"/>
              </a:ext>
            </a:extLst>
          </p:cNvPr>
          <p:cNvGrpSpPr/>
          <p:nvPr/>
        </p:nvGrpSpPr>
        <p:grpSpPr>
          <a:xfrm>
            <a:off x="3649758" y="613309"/>
            <a:ext cx="11073566" cy="785767"/>
            <a:chOff x="0" y="0"/>
            <a:chExt cx="14764755" cy="1047689"/>
          </a:xfrm>
        </p:grpSpPr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D700D09F-80B8-DA4E-CD99-78286959DEA5}"/>
                </a:ext>
              </a:extLst>
            </p:cNvPr>
            <p:cNvGrpSpPr/>
            <p:nvPr/>
          </p:nvGrpSpPr>
          <p:grpSpPr>
            <a:xfrm>
              <a:off x="0" y="0"/>
              <a:ext cx="14764755" cy="1047689"/>
              <a:chOff x="0" y="0"/>
              <a:chExt cx="2508919" cy="178030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52ED04FF-BEAA-2C16-6D68-76659D5E9438}"/>
                  </a:ext>
                </a:extLst>
              </p:cNvPr>
              <p:cNvSpPr/>
              <p:nvPr/>
            </p:nvSpPr>
            <p:spPr>
              <a:xfrm>
                <a:off x="0" y="0"/>
                <a:ext cx="2508920" cy="178030"/>
              </a:xfrm>
              <a:custGeom>
                <a:avLst/>
                <a:gdLst/>
                <a:ahLst/>
                <a:cxnLst/>
                <a:rect l="l" t="t" r="r" b="b"/>
                <a:pathLst>
                  <a:path w="2508920" h="178030">
                    <a:moveTo>
                      <a:pt x="13983" y="0"/>
                    </a:moveTo>
                    <a:lnTo>
                      <a:pt x="2494937" y="0"/>
                    </a:lnTo>
                    <a:cubicBezTo>
                      <a:pt x="2498645" y="0"/>
                      <a:pt x="2502202" y="1473"/>
                      <a:pt x="2504824" y="4095"/>
                    </a:cubicBezTo>
                    <a:cubicBezTo>
                      <a:pt x="2507446" y="6718"/>
                      <a:pt x="2508920" y="10274"/>
                      <a:pt x="2508920" y="13983"/>
                    </a:cubicBezTo>
                    <a:lnTo>
                      <a:pt x="2508920" y="164047"/>
                    </a:lnTo>
                    <a:cubicBezTo>
                      <a:pt x="2508920" y="167756"/>
                      <a:pt x="2507446" y="171312"/>
                      <a:pt x="2504824" y="173935"/>
                    </a:cubicBezTo>
                    <a:cubicBezTo>
                      <a:pt x="2502202" y="176557"/>
                      <a:pt x="2498645" y="178030"/>
                      <a:pt x="2494937" y="178030"/>
                    </a:cubicBezTo>
                    <a:lnTo>
                      <a:pt x="13983" y="178030"/>
                    </a:lnTo>
                    <a:cubicBezTo>
                      <a:pt x="10274" y="178030"/>
                      <a:pt x="6718" y="176557"/>
                      <a:pt x="4095" y="173935"/>
                    </a:cubicBezTo>
                    <a:cubicBezTo>
                      <a:pt x="1473" y="171312"/>
                      <a:pt x="0" y="167756"/>
                      <a:pt x="0" y="164047"/>
                    </a:cubicBezTo>
                    <a:lnTo>
                      <a:pt x="0" y="13983"/>
                    </a:lnTo>
                    <a:cubicBezTo>
                      <a:pt x="0" y="10274"/>
                      <a:pt x="1473" y="6718"/>
                      <a:pt x="4095" y="4095"/>
                    </a:cubicBezTo>
                    <a:cubicBezTo>
                      <a:pt x="6718" y="1473"/>
                      <a:pt x="10274" y="0"/>
                      <a:pt x="13983" y="0"/>
                    </a:cubicBezTo>
                    <a:close/>
                  </a:path>
                </a:pathLst>
              </a:custGeom>
              <a:solidFill>
                <a:srgbClr val="F2F2F2"/>
              </a:solidFill>
              <a:ln w="2857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DC06B3B3-E8F7-AA4A-9599-90730720FE1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508919" cy="2161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F5B43C7-DBD0-5402-C972-0F7253277F4D}"/>
                </a:ext>
              </a:extLst>
            </p:cNvPr>
            <p:cNvSpPr/>
            <p:nvPr/>
          </p:nvSpPr>
          <p:spPr>
            <a:xfrm>
              <a:off x="376015" y="243544"/>
              <a:ext cx="592718" cy="592718"/>
            </a:xfrm>
            <a:custGeom>
              <a:avLst/>
              <a:gdLst/>
              <a:ahLst/>
              <a:cxnLst/>
              <a:rect l="l" t="t" r="r" b="b"/>
              <a:pathLst>
                <a:path w="592718" h="592718">
                  <a:moveTo>
                    <a:pt x="0" y="0"/>
                  </a:moveTo>
                  <a:lnTo>
                    <a:pt x="592718" y="0"/>
                  </a:lnTo>
                  <a:lnTo>
                    <a:pt x="592718" y="592718"/>
                  </a:lnTo>
                  <a:lnTo>
                    <a:pt x="0" y="592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TextBox 34">
            <a:extLst>
              <a:ext uri="{FF2B5EF4-FFF2-40B4-BE49-F238E27FC236}">
                <a16:creationId xmlns:a16="http://schemas.microsoft.com/office/drawing/2014/main" id="{417591AE-8625-27F3-FE5E-E873DC9F701B}"/>
              </a:ext>
            </a:extLst>
          </p:cNvPr>
          <p:cNvSpPr txBox="1"/>
          <p:nvPr/>
        </p:nvSpPr>
        <p:spPr>
          <a:xfrm>
            <a:off x="5648847" y="738893"/>
            <a:ext cx="7221139" cy="542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5000" spc="-100">
                <a:solidFill>
                  <a:srgbClr val="0439AF"/>
                </a:solidFill>
                <a:latin typeface="Roboto Mono"/>
                <a:ea typeface="Roboto Mono"/>
                <a:cs typeface="Roboto Mono"/>
              </a:rPr>
              <a:t>TINKERCAD TIPS </a:t>
            </a:r>
          </a:p>
        </p:txBody>
      </p:sp>
      <p:pic>
        <p:nvPicPr>
          <p:cNvPr id="35" name="Picture 3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01EE9B9-E1E9-B1AF-C164-B17CAEB14A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25744" y="1729539"/>
            <a:ext cx="15651551" cy="7700213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64D987E-5F26-9C3D-3956-20459BAAD3DE}"/>
              </a:ext>
            </a:extLst>
          </p:cNvPr>
          <p:cNvCxnSpPr/>
          <p:nvPr/>
        </p:nvCxnSpPr>
        <p:spPr>
          <a:xfrm>
            <a:off x="13180218" y="7447359"/>
            <a:ext cx="18287" cy="1160859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64A5DFB-5E83-2334-CC76-B97B714970F7}"/>
              </a:ext>
            </a:extLst>
          </p:cNvPr>
          <p:cNvSpPr txBox="1"/>
          <p:nvPr/>
        </p:nvSpPr>
        <p:spPr>
          <a:xfrm>
            <a:off x="8576019" y="6133307"/>
            <a:ext cx="537895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ea typeface="Calibri"/>
                <a:cs typeface="Calibri"/>
              </a:rPr>
              <a:t>Go to settings to change to Imperial - inches</a:t>
            </a: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4A9AC04F-95D8-05DB-8916-42910BF781E4}"/>
              </a:ext>
            </a:extLst>
          </p:cNvPr>
          <p:cNvSpPr/>
          <p:nvPr/>
        </p:nvSpPr>
        <p:spPr>
          <a:xfrm>
            <a:off x="2035486" y="3824031"/>
            <a:ext cx="219456" cy="245232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59634A-FA53-76C3-15BF-30C54F7A8A91}"/>
              </a:ext>
            </a:extLst>
          </p:cNvPr>
          <p:cNvSpPr txBox="1"/>
          <p:nvPr/>
        </p:nvSpPr>
        <p:spPr>
          <a:xfrm>
            <a:off x="2507451" y="4078955"/>
            <a:ext cx="537895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ea typeface="Calibri"/>
                <a:cs typeface="Calibri"/>
              </a:rPr>
              <a:t>Use these tools to change view. Press home to reset view.</a:t>
            </a:r>
          </a:p>
        </p:txBody>
      </p:sp>
    </p:spTree>
    <p:extLst>
      <p:ext uri="{BB962C8B-B14F-4D97-AF65-F5344CB8AC3E}">
        <p14:creationId xmlns:p14="http://schemas.microsoft.com/office/powerpoint/2010/main" val="2680503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299BC6-D6B0-D4C4-824A-619A3E83D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CE93EA8-2C21-D9DC-5E13-5E9004D5BDDA}"/>
              </a:ext>
            </a:extLst>
          </p:cNvPr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6090E22-88B0-02B6-E17E-EF084CAD1901}"/>
              </a:ext>
            </a:extLst>
          </p:cNvPr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0AC1AEB-9288-3CCA-E5C4-B99392D41FB1}"/>
              </a:ext>
            </a:extLst>
          </p:cNvPr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7C14AA6-7F19-6211-724C-0831C1D76B38}"/>
              </a:ext>
            </a:extLst>
          </p:cNvPr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6C203F1-09ED-9DC8-63C9-88A396B7ED64}"/>
              </a:ext>
            </a:extLst>
          </p:cNvPr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ADDC7D2-221E-8114-4A3A-13842A9C8C85}"/>
              </a:ext>
            </a:extLst>
          </p:cNvPr>
          <p:cNvSpPr/>
          <p:nvPr/>
        </p:nvSpPr>
        <p:spPr>
          <a:xfrm>
            <a:off x="12864383" y="7774459"/>
            <a:ext cx="2690234" cy="1985881"/>
          </a:xfrm>
          <a:custGeom>
            <a:avLst/>
            <a:gdLst/>
            <a:ahLst/>
            <a:cxnLst/>
            <a:rect l="l" t="t" r="r" b="b"/>
            <a:pathLst>
              <a:path w="2690234" h="1985881">
                <a:moveTo>
                  <a:pt x="0" y="0"/>
                </a:moveTo>
                <a:lnTo>
                  <a:pt x="2690234" y="0"/>
                </a:lnTo>
                <a:lnTo>
                  <a:pt x="2690234" y="1985881"/>
                </a:lnTo>
                <a:lnTo>
                  <a:pt x="0" y="19858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7AEB200-C5FF-DA9D-7285-0E3C732C9988}"/>
              </a:ext>
            </a:extLst>
          </p:cNvPr>
          <p:cNvGrpSpPr/>
          <p:nvPr/>
        </p:nvGrpSpPr>
        <p:grpSpPr>
          <a:xfrm>
            <a:off x="811464" y="425715"/>
            <a:ext cx="16750154" cy="9435570"/>
            <a:chOff x="0" y="0"/>
            <a:chExt cx="22265550" cy="1254246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BF1EA0B-F18D-0E77-7298-56929E1CFA21}"/>
                </a:ext>
              </a:extLst>
            </p:cNvPr>
            <p:cNvSpPr/>
            <p:nvPr/>
          </p:nvSpPr>
          <p:spPr>
            <a:xfrm>
              <a:off x="31750" y="31750"/>
              <a:ext cx="22202049" cy="12478962"/>
            </a:xfrm>
            <a:custGeom>
              <a:avLst/>
              <a:gdLst/>
              <a:ahLst/>
              <a:cxnLst/>
              <a:rect l="l" t="t" r="r" b="b"/>
              <a:pathLst>
                <a:path w="22202049" h="12478962">
                  <a:moveTo>
                    <a:pt x="22109340" y="12478962"/>
                  </a:moveTo>
                  <a:lnTo>
                    <a:pt x="92710" y="12478962"/>
                  </a:lnTo>
                  <a:cubicBezTo>
                    <a:pt x="41910" y="12478962"/>
                    <a:pt x="0" y="12437052"/>
                    <a:pt x="0" y="1238625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2108071" y="0"/>
                  </a:lnTo>
                  <a:cubicBezTo>
                    <a:pt x="22158871" y="0"/>
                    <a:pt x="22200780" y="41910"/>
                    <a:pt x="22200780" y="92710"/>
                  </a:cubicBezTo>
                  <a:lnTo>
                    <a:pt x="22200780" y="12384982"/>
                  </a:lnTo>
                  <a:cubicBezTo>
                    <a:pt x="22202049" y="12437052"/>
                    <a:pt x="22160140" y="12478962"/>
                    <a:pt x="22109340" y="12478962"/>
                  </a:cubicBezTo>
                  <a:close/>
                </a:path>
              </a:pathLst>
            </a:custGeom>
            <a:solidFill>
              <a:srgbClr val="A37CD8"/>
            </a:solid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5133C3E-4EA2-28A4-62E2-73F3EA37C05B}"/>
                </a:ext>
              </a:extLst>
            </p:cNvPr>
            <p:cNvSpPr/>
            <p:nvPr/>
          </p:nvSpPr>
          <p:spPr>
            <a:xfrm>
              <a:off x="0" y="0"/>
              <a:ext cx="22265551" cy="12542462"/>
            </a:xfrm>
            <a:custGeom>
              <a:avLst/>
              <a:gdLst/>
              <a:ahLst/>
              <a:cxnLst/>
              <a:rect l="l" t="t" r="r" b="b"/>
              <a:pathLst>
                <a:path w="22265551" h="12542462">
                  <a:moveTo>
                    <a:pt x="22141090" y="59690"/>
                  </a:moveTo>
                  <a:cubicBezTo>
                    <a:pt x="22176649" y="59690"/>
                    <a:pt x="22205860" y="88900"/>
                    <a:pt x="22205860" y="124460"/>
                  </a:cubicBezTo>
                  <a:lnTo>
                    <a:pt x="22205860" y="12418002"/>
                  </a:lnTo>
                  <a:cubicBezTo>
                    <a:pt x="22205860" y="12453562"/>
                    <a:pt x="22176649" y="12482771"/>
                    <a:pt x="22141090" y="12482771"/>
                  </a:cubicBezTo>
                  <a:lnTo>
                    <a:pt x="124460" y="12482771"/>
                  </a:lnTo>
                  <a:cubicBezTo>
                    <a:pt x="88900" y="12482771"/>
                    <a:pt x="59690" y="12453562"/>
                    <a:pt x="59690" y="1241800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2141090" y="59690"/>
                  </a:lnTo>
                  <a:moveTo>
                    <a:pt x="2214109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418002"/>
                  </a:lnTo>
                  <a:cubicBezTo>
                    <a:pt x="0" y="12486582"/>
                    <a:pt x="55880" y="12542462"/>
                    <a:pt x="124460" y="12542462"/>
                  </a:cubicBezTo>
                  <a:lnTo>
                    <a:pt x="22141090" y="12542462"/>
                  </a:lnTo>
                  <a:cubicBezTo>
                    <a:pt x="22209671" y="12542462"/>
                    <a:pt x="22265551" y="12486582"/>
                    <a:pt x="22265551" y="12418002"/>
                  </a:cubicBezTo>
                  <a:lnTo>
                    <a:pt x="22265551" y="124460"/>
                  </a:lnTo>
                  <a:cubicBezTo>
                    <a:pt x="22265551" y="55880"/>
                    <a:pt x="22209671" y="0"/>
                    <a:pt x="22141090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9085874D-C8E2-2270-A290-ED17695B489E}"/>
              </a:ext>
            </a:extLst>
          </p:cNvPr>
          <p:cNvGrpSpPr/>
          <p:nvPr/>
        </p:nvGrpSpPr>
        <p:grpSpPr>
          <a:xfrm>
            <a:off x="1068285" y="1503851"/>
            <a:ext cx="16191015" cy="8162103"/>
            <a:chOff x="0" y="0"/>
            <a:chExt cx="21522302" cy="1084967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2F55674-E234-7DB6-604E-63898C0289A3}"/>
                </a:ext>
              </a:extLst>
            </p:cNvPr>
            <p:cNvSpPr/>
            <p:nvPr/>
          </p:nvSpPr>
          <p:spPr>
            <a:xfrm>
              <a:off x="31750" y="31750"/>
              <a:ext cx="21458802" cy="10786174"/>
            </a:xfrm>
            <a:custGeom>
              <a:avLst/>
              <a:gdLst/>
              <a:ahLst/>
              <a:cxnLst/>
              <a:rect l="l" t="t" r="r" b="b"/>
              <a:pathLst>
                <a:path w="21458802" h="10786174">
                  <a:moveTo>
                    <a:pt x="21366091" y="10786174"/>
                  </a:moveTo>
                  <a:lnTo>
                    <a:pt x="92710" y="10786174"/>
                  </a:lnTo>
                  <a:cubicBezTo>
                    <a:pt x="41910" y="10786174"/>
                    <a:pt x="0" y="10744264"/>
                    <a:pt x="0" y="1069346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364821" y="0"/>
                  </a:lnTo>
                  <a:cubicBezTo>
                    <a:pt x="21415621" y="0"/>
                    <a:pt x="21457532" y="41910"/>
                    <a:pt x="21457532" y="92710"/>
                  </a:cubicBezTo>
                  <a:lnTo>
                    <a:pt x="21457532" y="10692195"/>
                  </a:lnTo>
                  <a:cubicBezTo>
                    <a:pt x="21458802" y="10744264"/>
                    <a:pt x="21416891" y="10786174"/>
                    <a:pt x="21366091" y="10786174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AEC6D6A-5292-5095-B2F4-145C779094BB}"/>
                </a:ext>
              </a:extLst>
            </p:cNvPr>
            <p:cNvSpPr/>
            <p:nvPr/>
          </p:nvSpPr>
          <p:spPr>
            <a:xfrm>
              <a:off x="0" y="0"/>
              <a:ext cx="21522302" cy="10849675"/>
            </a:xfrm>
            <a:custGeom>
              <a:avLst/>
              <a:gdLst/>
              <a:ahLst/>
              <a:cxnLst/>
              <a:rect l="l" t="t" r="r" b="b"/>
              <a:pathLst>
                <a:path w="21522302" h="10849675">
                  <a:moveTo>
                    <a:pt x="21397841" y="59690"/>
                  </a:moveTo>
                  <a:cubicBezTo>
                    <a:pt x="21433402" y="59690"/>
                    <a:pt x="21462612" y="88900"/>
                    <a:pt x="21462612" y="124460"/>
                  </a:cubicBezTo>
                  <a:lnTo>
                    <a:pt x="21462612" y="10725214"/>
                  </a:lnTo>
                  <a:cubicBezTo>
                    <a:pt x="21462612" y="10760775"/>
                    <a:pt x="21433402" y="10789985"/>
                    <a:pt x="21397841" y="10789985"/>
                  </a:cubicBezTo>
                  <a:lnTo>
                    <a:pt x="124460" y="10789985"/>
                  </a:lnTo>
                  <a:cubicBezTo>
                    <a:pt x="88900" y="10789985"/>
                    <a:pt x="59690" y="10760775"/>
                    <a:pt x="59690" y="1072521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397841" y="59690"/>
                  </a:lnTo>
                  <a:moveTo>
                    <a:pt x="213978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725214"/>
                  </a:lnTo>
                  <a:cubicBezTo>
                    <a:pt x="0" y="10793795"/>
                    <a:pt x="55880" y="10849675"/>
                    <a:pt x="124460" y="10849675"/>
                  </a:cubicBezTo>
                  <a:lnTo>
                    <a:pt x="21397841" y="10849675"/>
                  </a:lnTo>
                  <a:cubicBezTo>
                    <a:pt x="21466421" y="10849675"/>
                    <a:pt x="21522302" y="10793795"/>
                    <a:pt x="21522302" y="10725214"/>
                  </a:cubicBezTo>
                  <a:lnTo>
                    <a:pt x="21522302" y="124460"/>
                  </a:lnTo>
                  <a:cubicBezTo>
                    <a:pt x="21522302" y="55880"/>
                    <a:pt x="21466421" y="0"/>
                    <a:pt x="21397841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EA8C15A1-1FB4-EC20-1FEA-043BC11DBFCE}"/>
              </a:ext>
            </a:extLst>
          </p:cNvPr>
          <p:cNvGrpSpPr/>
          <p:nvPr/>
        </p:nvGrpSpPr>
        <p:grpSpPr>
          <a:xfrm>
            <a:off x="1382499" y="782052"/>
            <a:ext cx="448281" cy="448281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E0E3481-FCDE-F2C3-6B61-E2D4A1DA8A8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EE8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D27CD5BF-EAA4-ECC9-0732-B392F445D74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3784165A-B468-ACF0-D7E9-44E9B09196A8}"/>
              </a:ext>
            </a:extLst>
          </p:cNvPr>
          <p:cNvGrpSpPr/>
          <p:nvPr/>
        </p:nvGrpSpPr>
        <p:grpSpPr>
          <a:xfrm>
            <a:off x="2055150" y="782052"/>
            <a:ext cx="448281" cy="448281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4B67B102-DE36-0F4C-B23A-1B0C3991EB0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7BCFD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B097C5CE-5710-D427-5E2D-E8F34C23249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257BCD13-6973-5AEA-4748-7F5885DD6591}"/>
              </a:ext>
            </a:extLst>
          </p:cNvPr>
          <p:cNvGrpSpPr/>
          <p:nvPr/>
        </p:nvGrpSpPr>
        <p:grpSpPr>
          <a:xfrm>
            <a:off x="2732031" y="782052"/>
            <a:ext cx="448281" cy="448281"/>
            <a:chOff x="0" y="0"/>
            <a:chExt cx="812800" cy="8128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9CA29853-38C1-231A-7DE9-6280CF59E39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7B0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6B3E44CF-B482-A6A1-0AE1-946D50AF806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9282A1DE-2DC9-374F-E074-6ACBE4705E38}"/>
              </a:ext>
            </a:extLst>
          </p:cNvPr>
          <p:cNvGrpSpPr/>
          <p:nvPr/>
        </p:nvGrpSpPr>
        <p:grpSpPr>
          <a:xfrm>
            <a:off x="3649758" y="613309"/>
            <a:ext cx="11073566" cy="785767"/>
            <a:chOff x="0" y="0"/>
            <a:chExt cx="14764755" cy="1047689"/>
          </a:xfrm>
        </p:grpSpPr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E171F0AD-15AE-075B-7313-936E703D7B4B}"/>
                </a:ext>
              </a:extLst>
            </p:cNvPr>
            <p:cNvGrpSpPr/>
            <p:nvPr/>
          </p:nvGrpSpPr>
          <p:grpSpPr>
            <a:xfrm>
              <a:off x="0" y="0"/>
              <a:ext cx="14764755" cy="1047689"/>
              <a:chOff x="0" y="0"/>
              <a:chExt cx="2508919" cy="178030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3E1E2D52-3D8E-8362-4331-36C1BD381181}"/>
                  </a:ext>
                </a:extLst>
              </p:cNvPr>
              <p:cNvSpPr/>
              <p:nvPr/>
            </p:nvSpPr>
            <p:spPr>
              <a:xfrm>
                <a:off x="0" y="0"/>
                <a:ext cx="2508920" cy="178030"/>
              </a:xfrm>
              <a:custGeom>
                <a:avLst/>
                <a:gdLst/>
                <a:ahLst/>
                <a:cxnLst/>
                <a:rect l="l" t="t" r="r" b="b"/>
                <a:pathLst>
                  <a:path w="2508920" h="178030">
                    <a:moveTo>
                      <a:pt x="13983" y="0"/>
                    </a:moveTo>
                    <a:lnTo>
                      <a:pt x="2494937" y="0"/>
                    </a:lnTo>
                    <a:cubicBezTo>
                      <a:pt x="2498645" y="0"/>
                      <a:pt x="2502202" y="1473"/>
                      <a:pt x="2504824" y="4095"/>
                    </a:cubicBezTo>
                    <a:cubicBezTo>
                      <a:pt x="2507446" y="6718"/>
                      <a:pt x="2508920" y="10274"/>
                      <a:pt x="2508920" y="13983"/>
                    </a:cubicBezTo>
                    <a:lnTo>
                      <a:pt x="2508920" y="164047"/>
                    </a:lnTo>
                    <a:cubicBezTo>
                      <a:pt x="2508920" y="167756"/>
                      <a:pt x="2507446" y="171312"/>
                      <a:pt x="2504824" y="173935"/>
                    </a:cubicBezTo>
                    <a:cubicBezTo>
                      <a:pt x="2502202" y="176557"/>
                      <a:pt x="2498645" y="178030"/>
                      <a:pt x="2494937" y="178030"/>
                    </a:cubicBezTo>
                    <a:lnTo>
                      <a:pt x="13983" y="178030"/>
                    </a:lnTo>
                    <a:cubicBezTo>
                      <a:pt x="10274" y="178030"/>
                      <a:pt x="6718" y="176557"/>
                      <a:pt x="4095" y="173935"/>
                    </a:cubicBezTo>
                    <a:cubicBezTo>
                      <a:pt x="1473" y="171312"/>
                      <a:pt x="0" y="167756"/>
                      <a:pt x="0" y="164047"/>
                    </a:cubicBezTo>
                    <a:lnTo>
                      <a:pt x="0" y="13983"/>
                    </a:lnTo>
                    <a:cubicBezTo>
                      <a:pt x="0" y="10274"/>
                      <a:pt x="1473" y="6718"/>
                      <a:pt x="4095" y="4095"/>
                    </a:cubicBezTo>
                    <a:cubicBezTo>
                      <a:pt x="6718" y="1473"/>
                      <a:pt x="10274" y="0"/>
                      <a:pt x="13983" y="0"/>
                    </a:cubicBezTo>
                    <a:close/>
                  </a:path>
                </a:pathLst>
              </a:custGeom>
              <a:solidFill>
                <a:srgbClr val="F2F2F2"/>
              </a:solidFill>
              <a:ln w="2857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6BB9FAA9-A23D-6F9D-E085-5340FF78A2F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508919" cy="2161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0D24CB5D-C2B3-6965-D941-48B6B3B37E8F}"/>
                </a:ext>
              </a:extLst>
            </p:cNvPr>
            <p:cNvSpPr/>
            <p:nvPr/>
          </p:nvSpPr>
          <p:spPr>
            <a:xfrm>
              <a:off x="376015" y="243544"/>
              <a:ext cx="592718" cy="592718"/>
            </a:xfrm>
            <a:custGeom>
              <a:avLst/>
              <a:gdLst/>
              <a:ahLst/>
              <a:cxnLst/>
              <a:rect l="l" t="t" r="r" b="b"/>
              <a:pathLst>
                <a:path w="592718" h="592718">
                  <a:moveTo>
                    <a:pt x="0" y="0"/>
                  </a:moveTo>
                  <a:lnTo>
                    <a:pt x="592718" y="0"/>
                  </a:lnTo>
                  <a:lnTo>
                    <a:pt x="592718" y="592718"/>
                  </a:lnTo>
                  <a:lnTo>
                    <a:pt x="0" y="592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TextBox 34">
            <a:extLst>
              <a:ext uri="{FF2B5EF4-FFF2-40B4-BE49-F238E27FC236}">
                <a16:creationId xmlns:a16="http://schemas.microsoft.com/office/drawing/2014/main" id="{C6234562-B8C9-99D4-75CD-24D38015E781}"/>
              </a:ext>
            </a:extLst>
          </p:cNvPr>
          <p:cNvSpPr txBox="1"/>
          <p:nvPr/>
        </p:nvSpPr>
        <p:spPr>
          <a:xfrm>
            <a:off x="5585982" y="739465"/>
            <a:ext cx="7221139" cy="542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5000" spc="-100">
                <a:solidFill>
                  <a:srgbClr val="0439AF"/>
                </a:solidFill>
                <a:latin typeface="Roboto Mono"/>
                <a:ea typeface="Roboto Mono"/>
                <a:cs typeface="Roboto Mono"/>
              </a:rPr>
              <a:t>TINKERCAD</a:t>
            </a:r>
            <a:endParaRPr lang="en-US" sz="5012" spc="-100">
              <a:solidFill>
                <a:srgbClr val="0439A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35" name="Picture 3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88F413D-C7EA-E4B5-FC22-79E9FBF519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25744" y="1729539"/>
            <a:ext cx="15651551" cy="7700213"/>
          </a:xfrm>
          <a:prstGeom prst="rect">
            <a:avLst/>
          </a:prstGeom>
        </p:spPr>
      </p:pic>
      <p:pic>
        <p:nvPicPr>
          <p:cNvPr id="28" name="Picture 27" descr="A drawing of a cylinder&#10;&#10;AI-generated content may be incorrect.">
            <a:extLst>
              <a:ext uri="{FF2B5EF4-FFF2-40B4-BE49-F238E27FC236}">
                <a16:creationId xmlns:a16="http://schemas.microsoft.com/office/drawing/2014/main" id="{362D6E47-3771-B613-56A7-303553D737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86401" y="4872037"/>
            <a:ext cx="4586287" cy="4557713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2CF81B0-58BF-ACCA-03CD-F7D498992E52}"/>
              </a:ext>
            </a:extLst>
          </p:cNvPr>
          <p:cNvCxnSpPr/>
          <p:nvPr/>
        </p:nvCxnSpPr>
        <p:spPr>
          <a:xfrm flipH="1">
            <a:off x="9655205" y="7418784"/>
            <a:ext cx="853250" cy="932259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C877221-35ED-4AF8-614A-61C71FFA313F}"/>
              </a:ext>
            </a:extLst>
          </p:cNvPr>
          <p:cNvSpPr txBox="1"/>
          <p:nvPr/>
        </p:nvSpPr>
        <p:spPr>
          <a:xfrm>
            <a:off x="9375738" y="4515009"/>
            <a:ext cx="4578858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ea typeface="Calibri"/>
                <a:cs typeface="Calibri"/>
              </a:rPr>
              <a:t>Drag handles to change shape of object. Simultaneously press SHIFT to maintain proportions.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F68CF2-1827-F521-9DF2-9B51BA449F67}"/>
              </a:ext>
            </a:extLst>
          </p:cNvPr>
          <p:cNvSpPr txBox="1"/>
          <p:nvPr/>
        </p:nvSpPr>
        <p:spPr>
          <a:xfrm>
            <a:off x="3327363" y="2567147"/>
            <a:ext cx="4578858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ea typeface="Calibri"/>
                <a:cs typeface="Calibri"/>
              </a:rPr>
              <a:t>Drag here to bring shape up off of </a:t>
            </a:r>
            <a:r>
              <a:rPr lang="en-US" sz="3600" err="1">
                <a:ea typeface="Calibri"/>
                <a:cs typeface="Calibri"/>
              </a:rPr>
              <a:t>Workplane</a:t>
            </a:r>
            <a:r>
              <a:rPr lang="en-US" sz="3600">
                <a:ea typeface="Calibri"/>
                <a:cs typeface="Calibri"/>
              </a:rPr>
              <a:t>. Press the letter D to drop onto </a:t>
            </a:r>
            <a:r>
              <a:rPr lang="en-US" sz="3600" err="1">
                <a:ea typeface="Calibri"/>
                <a:cs typeface="Calibri"/>
              </a:rPr>
              <a:t>Workplane</a:t>
            </a:r>
            <a:r>
              <a:rPr lang="en-US" sz="3600">
                <a:ea typeface="Calibri"/>
                <a:cs typeface="Calibri"/>
              </a:rPr>
              <a:t>.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31C4826-4F83-811E-0370-EC6FD5F6B913}"/>
              </a:ext>
            </a:extLst>
          </p:cNvPr>
          <p:cNvCxnSpPr/>
          <p:nvPr/>
        </p:nvCxnSpPr>
        <p:spPr>
          <a:xfrm>
            <a:off x="7003254" y="5113734"/>
            <a:ext cx="732663" cy="632221"/>
          </a:xfrm>
          <a:prstGeom prst="straightConnector1">
            <a:avLst/>
          </a:prstGeom>
          <a:ln w="12700"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93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884D7D-B263-0D75-64DA-84B519E68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D939412-59F5-8DF1-ED20-4ECF2207F7C3}"/>
              </a:ext>
            </a:extLst>
          </p:cNvPr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EC2E067-8AD2-0559-25E3-42CA02DAE7C0}"/>
              </a:ext>
            </a:extLst>
          </p:cNvPr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FF844FD-E622-7B56-A2F4-F9C7B02450C2}"/>
              </a:ext>
            </a:extLst>
          </p:cNvPr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162B9C8-F5F7-375B-819C-0D24E1C53458}"/>
              </a:ext>
            </a:extLst>
          </p:cNvPr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D1D74B1-0D85-3E59-2DA1-473094054103}"/>
              </a:ext>
            </a:extLst>
          </p:cNvPr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A86FEB1-3CAE-119E-4016-BC759B8F82A0}"/>
              </a:ext>
            </a:extLst>
          </p:cNvPr>
          <p:cNvSpPr/>
          <p:nvPr/>
        </p:nvSpPr>
        <p:spPr>
          <a:xfrm>
            <a:off x="12864383" y="7774459"/>
            <a:ext cx="2690234" cy="1985881"/>
          </a:xfrm>
          <a:custGeom>
            <a:avLst/>
            <a:gdLst/>
            <a:ahLst/>
            <a:cxnLst/>
            <a:rect l="l" t="t" r="r" b="b"/>
            <a:pathLst>
              <a:path w="2690234" h="1985881">
                <a:moveTo>
                  <a:pt x="0" y="0"/>
                </a:moveTo>
                <a:lnTo>
                  <a:pt x="2690234" y="0"/>
                </a:lnTo>
                <a:lnTo>
                  <a:pt x="2690234" y="1985881"/>
                </a:lnTo>
                <a:lnTo>
                  <a:pt x="0" y="19858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5FC849A0-F18F-CFCE-8977-551EFFE7DC81}"/>
              </a:ext>
            </a:extLst>
          </p:cNvPr>
          <p:cNvGrpSpPr/>
          <p:nvPr/>
        </p:nvGrpSpPr>
        <p:grpSpPr>
          <a:xfrm>
            <a:off x="811464" y="425715"/>
            <a:ext cx="16750154" cy="9435570"/>
            <a:chOff x="0" y="0"/>
            <a:chExt cx="22265550" cy="1254246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A3E8E9E-7D81-F193-E93F-3EC04D7A9A2D}"/>
                </a:ext>
              </a:extLst>
            </p:cNvPr>
            <p:cNvSpPr/>
            <p:nvPr/>
          </p:nvSpPr>
          <p:spPr>
            <a:xfrm>
              <a:off x="31750" y="31750"/>
              <a:ext cx="22202049" cy="12478962"/>
            </a:xfrm>
            <a:custGeom>
              <a:avLst/>
              <a:gdLst/>
              <a:ahLst/>
              <a:cxnLst/>
              <a:rect l="l" t="t" r="r" b="b"/>
              <a:pathLst>
                <a:path w="22202049" h="12478962">
                  <a:moveTo>
                    <a:pt x="22109340" y="12478962"/>
                  </a:moveTo>
                  <a:lnTo>
                    <a:pt x="92710" y="12478962"/>
                  </a:lnTo>
                  <a:cubicBezTo>
                    <a:pt x="41910" y="12478962"/>
                    <a:pt x="0" y="12437052"/>
                    <a:pt x="0" y="1238625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2108071" y="0"/>
                  </a:lnTo>
                  <a:cubicBezTo>
                    <a:pt x="22158871" y="0"/>
                    <a:pt x="22200780" y="41910"/>
                    <a:pt x="22200780" y="92710"/>
                  </a:cubicBezTo>
                  <a:lnTo>
                    <a:pt x="22200780" y="12384982"/>
                  </a:lnTo>
                  <a:cubicBezTo>
                    <a:pt x="22202049" y="12437052"/>
                    <a:pt x="22160140" y="12478962"/>
                    <a:pt x="22109340" y="12478962"/>
                  </a:cubicBezTo>
                  <a:close/>
                </a:path>
              </a:pathLst>
            </a:custGeom>
            <a:solidFill>
              <a:srgbClr val="A37CD8"/>
            </a:solid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63E94F7-29B3-2E40-6CE9-4732B256ACC3}"/>
                </a:ext>
              </a:extLst>
            </p:cNvPr>
            <p:cNvSpPr/>
            <p:nvPr/>
          </p:nvSpPr>
          <p:spPr>
            <a:xfrm>
              <a:off x="0" y="0"/>
              <a:ext cx="22265551" cy="12542462"/>
            </a:xfrm>
            <a:custGeom>
              <a:avLst/>
              <a:gdLst/>
              <a:ahLst/>
              <a:cxnLst/>
              <a:rect l="l" t="t" r="r" b="b"/>
              <a:pathLst>
                <a:path w="22265551" h="12542462">
                  <a:moveTo>
                    <a:pt x="22141090" y="59690"/>
                  </a:moveTo>
                  <a:cubicBezTo>
                    <a:pt x="22176649" y="59690"/>
                    <a:pt x="22205860" y="88900"/>
                    <a:pt x="22205860" y="124460"/>
                  </a:cubicBezTo>
                  <a:lnTo>
                    <a:pt x="22205860" y="12418002"/>
                  </a:lnTo>
                  <a:cubicBezTo>
                    <a:pt x="22205860" y="12453562"/>
                    <a:pt x="22176649" y="12482771"/>
                    <a:pt x="22141090" y="12482771"/>
                  </a:cubicBezTo>
                  <a:lnTo>
                    <a:pt x="124460" y="12482771"/>
                  </a:lnTo>
                  <a:cubicBezTo>
                    <a:pt x="88900" y="12482771"/>
                    <a:pt x="59690" y="12453562"/>
                    <a:pt x="59690" y="1241800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2141090" y="59690"/>
                  </a:lnTo>
                  <a:moveTo>
                    <a:pt x="2214109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418002"/>
                  </a:lnTo>
                  <a:cubicBezTo>
                    <a:pt x="0" y="12486582"/>
                    <a:pt x="55880" y="12542462"/>
                    <a:pt x="124460" y="12542462"/>
                  </a:cubicBezTo>
                  <a:lnTo>
                    <a:pt x="22141090" y="12542462"/>
                  </a:lnTo>
                  <a:cubicBezTo>
                    <a:pt x="22209671" y="12542462"/>
                    <a:pt x="22265551" y="12486582"/>
                    <a:pt x="22265551" y="12418002"/>
                  </a:cubicBezTo>
                  <a:lnTo>
                    <a:pt x="22265551" y="124460"/>
                  </a:lnTo>
                  <a:cubicBezTo>
                    <a:pt x="22265551" y="55880"/>
                    <a:pt x="22209671" y="0"/>
                    <a:pt x="22141090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683B8C18-9F6E-6CB2-510A-CC159D38DBE5}"/>
              </a:ext>
            </a:extLst>
          </p:cNvPr>
          <p:cNvGrpSpPr/>
          <p:nvPr/>
        </p:nvGrpSpPr>
        <p:grpSpPr>
          <a:xfrm>
            <a:off x="1068285" y="1503851"/>
            <a:ext cx="16191015" cy="8162103"/>
            <a:chOff x="0" y="0"/>
            <a:chExt cx="21522302" cy="1084967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234C778A-2B2A-1E30-F9B5-9907750E0496}"/>
                </a:ext>
              </a:extLst>
            </p:cNvPr>
            <p:cNvSpPr/>
            <p:nvPr/>
          </p:nvSpPr>
          <p:spPr>
            <a:xfrm>
              <a:off x="31750" y="31750"/>
              <a:ext cx="21458802" cy="10786174"/>
            </a:xfrm>
            <a:custGeom>
              <a:avLst/>
              <a:gdLst/>
              <a:ahLst/>
              <a:cxnLst/>
              <a:rect l="l" t="t" r="r" b="b"/>
              <a:pathLst>
                <a:path w="21458802" h="10786174">
                  <a:moveTo>
                    <a:pt x="21366091" y="10786174"/>
                  </a:moveTo>
                  <a:lnTo>
                    <a:pt x="92710" y="10786174"/>
                  </a:lnTo>
                  <a:cubicBezTo>
                    <a:pt x="41910" y="10786174"/>
                    <a:pt x="0" y="10744264"/>
                    <a:pt x="0" y="1069346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364821" y="0"/>
                  </a:lnTo>
                  <a:cubicBezTo>
                    <a:pt x="21415621" y="0"/>
                    <a:pt x="21457532" y="41910"/>
                    <a:pt x="21457532" y="92710"/>
                  </a:cubicBezTo>
                  <a:lnTo>
                    <a:pt x="21457532" y="10692195"/>
                  </a:lnTo>
                  <a:cubicBezTo>
                    <a:pt x="21458802" y="10744264"/>
                    <a:pt x="21416891" y="10786174"/>
                    <a:pt x="21366091" y="10786174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516162F-EC62-3EBC-5BD4-00BFBB1C7DD6}"/>
                </a:ext>
              </a:extLst>
            </p:cNvPr>
            <p:cNvSpPr/>
            <p:nvPr/>
          </p:nvSpPr>
          <p:spPr>
            <a:xfrm>
              <a:off x="0" y="0"/>
              <a:ext cx="21522302" cy="10849675"/>
            </a:xfrm>
            <a:custGeom>
              <a:avLst/>
              <a:gdLst/>
              <a:ahLst/>
              <a:cxnLst/>
              <a:rect l="l" t="t" r="r" b="b"/>
              <a:pathLst>
                <a:path w="21522302" h="10849675">
                  <a:moveTo>
                    <a:pt x="21397841" y="59690"/>
                  </a:moveTo>
                  <a:cubicBezTo>
                    <a:pt x="21433402" y="59690"/>
                    <a:pt x="21462612" y="88900"/>
                    <a:pt x="21462612" y="124460"/>
                  </a:cubicBezTo>
                  <a:lnTo>
                    <a:pt x="21462612" y="10725214"/>
                  </a:lnTo>
                  <a:cubicBezTo>
                    <a:pt x="21462612" y="10760775"/>
                    <a:pt x="21433402" y="10789985"/>
                    <a:pt x="21397841" y="10789985"/>
                  </a:cubicBezTo>
                  <a:lnTo>
                    <a:pt x="124460" y="10789985"/>
                  </a:lnTo>
                  <a:cubicBezTo>
                    <a:pt x="88900" y="10789985"/>
                    <a:pt x="59690" y="10760775"/>
                    <a:pt x="59690" y="1072521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397841" y="59690"/>
                  </a:lnTo>
                  <a:moveTo>
                    <a:pt x="213978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725214"/>
                  </a:lnTo>
                  <a:cubicBezTo>
                    <a:pt x="0" y="10793795"/>
                    <a:pt x="55880" y="10849675"/>
                    <a:pt x="124460" y="10849675"/>
                  </a:cubicBezTo>
                  <a:lnTo>
                    <a:pt x="21397841" y="10849675"/>
                  </a:lnTo>
                  <a:cubicBezTo>
                    <a:pt x="21466421" y="10849675"/>
                    <a:pt x="21522302" y="10793795"/>
                    <a:pt x="21522302" y="10725214"/>
                  </a:cubicBezTo>
                  <a:lnTo>
                    <a:pt x="21522302" y="124460"/>
                  </a:lnTo>
                  <a:cubicBezTo>
                    <a:pt x="21522302" y="55880"/>
                    <a:pt x="21466421" y="0"/>
                    <a:pt x="21397841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D85B13E2-D3C1-6308-5AEF-3605CFA27D42}"/>
              </a:ext>
            </a:extLst>
          </p:cNvPr>
          <p:cNvGrpSpPr/>
          <p:nvPr/>
        </p:nvGrpSpPr>
        <p:grpSpPr>
          <a:xfrm>
            <a:off x="1382499" y="782052"/>
            <a:ext cx="448281" cy="448281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BBD841B-B2D8-2DB1-8104-B22B21D71B8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EE8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69E12FE5-99BC-1D2B-CC8A-28FE6488FCA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B2922089-307A-2ABE-F488-77CF71DC78A8}"/>
              </a:ext>
            </a:extLst>
          </p:cNvPr>
          <p:cNvGrpSpPr/>
          <p:nvPr/>
        </p:nvGrpSpPr>
        <p:grpSpPr>
          <a:xfrm>
            <a:off x="2055150" y="782052"/>
            <a:ext cx="448281" cy="448281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F6C8CCDC-E485-DF46-D82F-88ECE666787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7BCFD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5A9D7F06-3AA8-D931-4BC6-6A5545575AF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F6F4CBCF-EA84-CDC3-90B6-84CAEE41713C}"/>
              </a:ext>
            </a:extLst>
          </p:cNvPr>
          <p:cNvGrpSpPr/>
          <p:nvPr/>
        </p:nvGrpSpPr>
        <p:grpSpPr>
          <a:xfrm>
            <a:off x="2732031" y="782052"/>
            <a:ext cx="448281" cy="448281"/>
            <a:chOff x="0" y="0"/>
            <a:chExt cx="812800" cy="8128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6266192F-C9CA-C4C1-7800-107844780A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7B0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F84092B0-69C7-AA6B-248F-F36F1E9C02F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59E2EF1E-F338-A263-BFAD-7BAE1E00A67A}"/>
              </a:ext>
            </a:extLst>
          </p:cNvPr>
          <p:cNvGrpSpPr/>
          <p:nvPr/>
        </p:nvGrpSpPr>
        <p:grpSpPr>
          <a:xfrm>
            <a:off x="3649758" y="613309"/>
            <a:ext cx="11073566" cy="785767"/>
            <a:chOff x="0" y="0"/>
            <a:chExt cx="14764755" cy="1047689"/>
          </a:xfrm>
        </p:grpSpPr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9447115E-B123-A623-722A-C5CBB6A38F88}"/>
                </a:ext>
              </a:extLst>
            </p:cNvPr>
            <p:cNvGrpSpPr/>
            <p:nvPr/>
          </p:nvGrpSpPr>
          <p:grpSpPr>
            <a:xfrm>
              <a:off x="0" y="0"/>
              <a:ext cx="14764755" cy="1047689"/>
              <a:chOff x="0" y="0"/>
              <a:chExt cx="2508919" cy="178030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2348745D-C233-94B2-1E78-6E77A30E87D9}"/>
                  </a:ext>
                </a:extLst>
              </p:cNvPr>
              <p:cNvSpPr/>
              <p:nvPr/>
            </p:nvSpPr>
            <p:spPr>
              <a:xfrm>
                <a:off x="0" y="0"/>
                <a:ext cx="2508920" cy="178030"/>
              </a:xfrm>
              <a:custGeom>
                <a:avLst/>
                <a:gdLst/>
                <a:ahLst/>
                <a:cxnLst/>
                <a:rect l="l" t="t" r="r" b="b"/>
                <a:pathLst>
                  <a:path w="2508920" h="178030">
                    <a:moveTo>
                      <a:pt x="13983" y="0"/>
                    </a:moveTo>
                    <a:lnTo>
                      <a:pt x="2494937" y="0"/>
                    </a:lnTo>
                    <a:cubicBezTo>
                      <a:pt x="2498645" y="0"/>
                      <a:pt x="2502202" y="1473"/>
                      <a:pt x="2504824" y="4095"/>
                    </a:cubicBezTo>
                    <a:cubicBezTo>
                      <a:pt x="2507446" y="6718"/>
                      <a:pt x="2508920" y="10274"/>
                      <a:pt x="2508920" y="13983"/>
                    </a:cubicBezTo>
                    <a:lnTo>
                      <a:pt x="2508920" y="164047"/>
                    </a:lnTo>
                    <a:cubicBezTo>
                      <a:pt x="2508920" y="167756"/>
                      <a:pt x="2507446" y="171312"/>
                      <a:pt x="2504824" y="173935"/>
                    </a:cubicBezTo>
                    <a:cubicBezTo>
                      <a:pt x="2502202" y="176557"/>
                      <a:pt x="2498645" y="178030"/>
                      <a:pt x="2494937" y="178030"/>
                    </a:cubicBezTo>
                    <a:lnTo>
                      <a:pt x="13983" y="178030"/>
                    </a:lnTo>
                    <a:cubicBezTo>
                      <a:pt x="10274" y="178030"/>
                      <a:pt x="6718" y="176557"/>
                      <a:pt x="4095" y="173935"/>
                    </a:cubicBezTo>
                    <a:cubicBezTo>
                      <a:pt x="1473" y="171312"/>
                      <a:pt x="0" y="167756"/>
                      <a:pt x="0" y="164047"/>
                    </a:cubicBezTo>
                    <a:lnTo>
                      <a:pt x="0" y="13983"/>
                    </a:lnTo>
                    <a:cubicBezTo>
                      <a:pt x="0" y="10274"/>
                      <a:pt x="1473" y="6718"/>
                      <a:pt x="4095" y="4095"/>
                    </a:cubicBezTo>
                    <a:cubicBezTo>
                      <a:pt x="6718" y="1473"/>
                      <a:pt x="10274" y="0"/>
                      <a:pt x="13983" y="0"/>
                    </a:cubicBezTo>
                    <a:close/>
                  </a:path>
                </a:pathLst>
              </a:custGeom>
              <a:solidFill>
                <a:srgbClr val="F2F2F2"/>
              </a:solidFill>
              <a:ln w="2857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03C800D9-D7F3-A3C4-28CC-295D5715A24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508919" cy="2161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F2227847-3C58-C435-1F6D-0695ABB23000}"/>
                </a:ext>
              </a:extLst>
            </p:cNvPr>
            <p:cNvSpPr/>
            <p:nvPr/>
          </p:nvSpPr>
          <p:spPr>
            <a:xfrm>
              <a:off x="376015" y="243544"/>
              <a:ext cx="592718" cy="592718"/>
            </a:xfrm>
            <a:custGeom>
              <a:avLst/>
              <a:gdLst/>
              <a:ahLst/>
              <a:cxnLst/>
              <a:rect l="l" t="t" r="r" b="b"/>
              <a:pathLst>
                <a:path w="592718" h="592718">
                  <a:moveTo>
                    <a:pt x="0" y="0"/>
                  </a:moveTo>
                  <a:lnTo>
                    <a:pt x="592718" y="0"/>
                  </a:lnTo>
                  <a:lnTo>
                    <a:pt x="592718" y="592718"/>
                  </a:lnTo>
                  <a:lnTo>
                    <a:pt x="0" y="592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TextBox 34">
            <a:extLst>
              <a:ext uri="{FF2B5EF4-FFF2-40B4-BE49-F238E27FC236}">
                <a16:creationId xmlns:a16="http://schemas.microsoft.com/office/drawing/2014/main" id="{8D657376-D860-1669-C579-20531F98E841}"/>
              </a:ext>
            </a:extLst>
          </p:cNvPr>
          <p:cNvSpPr txBox="1"/>
          <p:nvPr/>
        </p:nvSpPr>
        <p:spPr>
          <a:xfrm>
            <a:off x="5644065" y="742359"/>
            <a:ext cx="7221139" cy="542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5000" spc="-100">
                <a:solidFill>
                  <a:srgbClr val="0439AF"/>
                </a:solidFill>
                <a:latin typeface="Roboto Mono"/>
                <a:ea typeface="Roboto Mono"/>
                <a:cs typeface="Roboto Mono"/>
              </a:rPr>
              <a:t>TINKERCAD</a:t>
            </a:r>
            <a:endParaRPr lang="en-US" sz="5012" spc="-100">
              <a:solidFill>
                <a:srgbClr val="0439A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35" name="Picture 3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70EA723-E466-8B1B-DAD4-B6575F3835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25744" y="1729539"/>
            <a:ext cx="15651551" cy="7700213"/>
          </a:xfrm>
          <a:prstGeom prst="rect">
            <a:avLst/>
          </a:prstGeom>
        </p:spPr>
      </p:pic>
      <p:pic>
        <p:nvPicPr>
          <p:cNvPr id="30" name="Picture 29" descr="A cartoon of a mushroom&#10;&#10;AI-generated content may be incorrect.">
            <a:extLst>
              <a:ext uri="{FF2B5EF4-FFF2-40B4-BE49-F238E27FC236}">
                <a16:creationId xmlns:a16="http://schemas.microsoft.com/office/drawing/2014/main" id="{7D186EE4-CD03-15D1-04BA-71AD4BC1D4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30868" y="4403102"/>
            <a:ext cx="3630168" cy="4368546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1" name="Picture 30" descr="A drawing of a toy&#10;&#10;AI-generated content may be incorrect.">
            <a:extLst>
              <a:ext uri="{FF2B5EF4-FFF2-40B4-BE49-F238E27FC236}">
                <a16:creationId xmlns:a16="http://schemas.microsoft.com/office/drawing/2014/main" id="{BDC1FDB1-5E16-83B3-6188-4F076538E5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7941" y="4431411"/>
            <a:ext cx="3455670" cy="434111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263AC25-82DF-CFEC-F50A-80925A02710B}"/>
              </a:ext>
            </a:extLst>
          </p:cNvPr>
          <p:cNvSpPr txBox="1"/>
          <p:nvPr/>
        </p:nvSpPr>
        <p:spPr>
          <a:xfrm>
            <a:off x="2956960" y="2609799"/>
            <a:ext cx="10394389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These two designs start out with the same basic shapes.</a:t>
            </a:r>
            <a:endParaRPr lang="en-US"/>
          </a:p>
          <a:p>
            <a:pPr marL="342900" indent="-342900">
              <a:buAutoNum type="arabicPeriod"/>
            </a:pPr>
            <a:r>
              <a:rPr lang="en-US">
                <a:ea typeface="Calibri"/>
                <a:cs typeface="Calibri"/>
              </a:rPr>
              <a:t>Drag cylinder shape onto </a:t>
            </a:r>
            <a:r>
              <a:rPr lang="en-US" err="1">
                <a:ea typeface="Calibri"/>
                <a:cs typeface="Calibri"/>
              </a:rPr>
              <a:t>workplane</a:t>
            </a:r>
            <a:r>
              <a:rPr lang="en-US">
                <a:ea typeface="Calibri"/>
                <a:cs typeface="Calibri"/>
              </a:rPr>
              <a:t>. Adjust size using handles (white boxes around shape). Press shift  while dragging handles if you want to maintain proportions. Ensure it is touching </a:t>
            </a:r>
            <a:r>
              <a:rPr lang="en-US" err="1">
                <a:ea typeface="Calibri"/>
                <a:cs typeface="Calibri"/>
              </a:rPr>
              <a:t>workplane</a:t>
            </a:r>
            <a:r>
              <a:rPr lang="en-US">
                <a:ea typeface="Calibri"/>
                <a:cs typeface="Calibri"/>
              </a:rPr>
              <a:t>. (D for drop.)</a:t>
            </a:r>
          </a:p>
          <a:p>
            <a:pPr marL="342900" indent="-342900">
              <a:buAutoNum type="arabicPeriod"/>
            </a:pPr>
            <a:r>
              <a:rPr lang="en-US">
                <a:ea typeface="Calibri"/>
                <a:cs typeface="Calibri"/>
              </a:rPr>
              <a:t>Drag half sphere directly on top of cylinder. Resize as desired. Be careful that the half sphere shape is not floating above cylinder. With mouse, right click for a better view.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347E814-1A0B-6DC9-092F-DCF04F827F31}"/>
              </a:ext>
            </a:extLst>
          </p:cNvPr>
          <p:cNvSpPr/>
          <p:nvPr/>
        </p:nvSpPr>
        <p:spPr>
          <a:xfrm>
            <a:off x="14208243" y="4869611"/>
            <a:ext cx="744297" cy="7224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D282484-FA4A-F908-C56A-4219C6EFF26E}"/>
              </a:ext>
            </a:extLst>
          </p:cNvPr>
          <p:cNvSpPr/>
          <p:nvPr/>
        </p:nvSpPr>
        <p:spPr>
          <a:xfrm>
            <a:off x="15135582" y="7878073"/>
            <a:ext cx="765863" cy="77098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68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179D21-060C-46E9-AC85-3A1B33C44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156C6FC-ACB3-AC56-AC56-5DFE3C5B0DB6}"/>
              </a:ext>
            </a:extLst>
          </p:cNvPr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D60BF31-8B55-5554-C318-9EBC50925214}"/>
              </a:ext>
            </a:extLst>
          </p:cNvPr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0C0FB28-619B-EDC2-3554-30BC22F7F1BA}"/>
              </a:ext>
            </a:extLst>
          </p:cNvPr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E2E2A4D-FA8A-83E1-C27A-A9C9FA1FE0FF}"/>
              </a:ext>
            </a:extLst>
          </p:cNvPr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303A3BD-9863-E69A-FD60-D54F4F223CD1}"/>
              </a:ext>
            </a:extLst>
          </p:cNvPr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16C875F-6D4D-D74E-F370-871751B65FDD}"/>
              </a:ext>
            </a:extLst>
          </p:cNvPr>
          <p:cNvSpPr/>
          <p:nvPr/>
        </p:nvSpPr>
        <p:spPr>
          <a:xfrm>
            <a:off x="12864383" y="7774459"/>
            <a:ext cx="2690234" cy="1985881"/>
          </a:xfrm>
          <a:custGeom>
            <a:avLst/>
            <a:gdLst/>
            <a:ahLst/>
            <a:cxnLst/>
            <a:rect l="l" t="t" r="r" b="b"/>
            <a:pathLst>
              <a:path w="2690234" h="1985881">
                <a:moveTo>
                  <a:pt x="0" y="0"/>
                </a:moveTo>
                <a:lnTo>
                  <a:pt x="2690234" y="0"/>
                </a:lnTo>
                <a:lnTo>
                  <a:pt x="2690234" y="1985881"/>
                </a:lnTo>
                <a:lnTo>
                  <a:pt x="0" y="19858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50D730D0-05F2-5C93-FD75-602AA374F22E}"/>
              </a:ext>
            </a:extLst>
          </p:cNvPr>
          <p:cNvGrpSpPr/>
          <p:nvPr/>
        </p:nvGrpSpPr>
        <p:grpSpPr>
          <a:xfrm>
            <a:off x="811464" y="425715"/>
            <a:ext cx="16750154" cy="9435570"/>
            <a:chOff x="0" y="0"/>
            <a:chExt cx="22265550" cy="1254246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3940D7A-7E14-1028-BD26-09D4F3AD9228}"/>
                </a:ext>
              </a:extLst>
            </p:cNvPr>
            <p:cNvSpPr/>
            <p:nvPr/>
          </p:nvSpPr>
          <p:spPr>
            <a:xfrm>
              <a:off x="31750" y="31750"/>
              <a:ext cx="22202049" cy="12478962"/>
            </a:xfrm>
            <a:custGeom>
              <a:avLst/>
              <a:gdLst/>
              <a:ahLst/>
              <a:cxnLst/>
              <a:rect l="l" t="t" r="r" b="b"/>
              <a:pathLst>
                <a:path w="22202049" h="12478962">
                  <a:moveTo>
                    <a:pt x="22109340" y="12478962"/>
                  </a:moveTo>
                  <a:lnTo>
                    <a:pt x="92710" y="12478962"/>
                  </a:lnTo>
                  <a:cubicBezTo>
                    <a:pt x="41910" y="12478962"/>
                    <a:pt x="0" y="12437052"/>
                    <a:pt x="0" y="1238625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2108071" y="0"/>
                  </a:lnTo>
                  <a:cubicBezTo>
                    <a:pt x="22158871" y="0"/>
                    <a:pt x="22200780" y="41910"/>
                    <a:pt x="22200780" y="92710"/>
                  </a:cubicBezTo>
                  <a:lnTo>
                    <a:pt x="22200780" y="12384982"/>
                  </a:lnTo>
                  <a:cubicBezTo>
                    <a:pt x="22202049" y="12437052"/>
                    <a:pt x="22160140" y="12478962"/>
                    <a:pt x="22109340" y="12478962"/>
                  </a:cubicBezTo>
                  <a:close/>
                </a:path>
              </a:pathLst>
            </a:custGeom>
            <a:solidFill>
              <a:srgbClr val="A37CD8"/>
            </a:solid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3F5EE0D-848A-1D3D-0C6F-D84647E1DFC1}"/>
                </a:ext>
              </a:extLst>
            </p:cNvPr>
            <p:cNvSpPr/>
            <p:nvPr/>
          </p:nvSpPr>
          <p:spPr>
            <a:xfrm>
              <a:off x="0" y="0"/>
              <a:ext cx="22265551" cy="12542462"/>
            </a:xfrm>
            <a:custGeom>
              <a:avLst/>
              <a:gdLst/>
              <a:ahLst/>
              <a:cxnLst/>
              <a:rect l="l" t="t" r="r" b="b"/>
              <a:pathLst>
                <a:path w="22265551" h="12542462">
                  <a:moveTo>
                    <a:pt x="22141090" y="59690"/>
                  </a:moveTo>
                  <a:cubicBezTo>
                    <a:pt x="22176649" y="59690"/>
                    <a:pt x="22205860" y="88900"/>
                    <a:pt x="22205860" y="124460"/>
                  </a:cubicBezTo>
                  <a:lnTo>
                    <a:pt x="22205860" y="12418002"/>
                  </a:lnTo>
                  <a:cubicBezTo>
                    <a:pt x="22205860" y="12453562"/>
                    <a:pt x="22176649" y="12482771"/>
                    <a:pt x="22141090" y="12482771"/>
                  </a:cubicBezTo>
                  <a:lnTo>
                    <a:pt x="124460" y="12482771"/>
                  </a:lnTo>
                  <a:cubicBezTo>
                    <a:pt x="88900" y="12482771"/>
                    <a:pt x="59690" y="12453562"/>
                    <a:pt x="59690" y="1241800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2141090" y="59690"/>
                  </a:lnTo>
                  <a:moveTo>
                    <a:pt x="2214109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418002"/>
                  </a:lnTo>
                  <a:cubicBezTo>
                    <a:pt x="0" y="12486582"/>
                    <a:pt x="55880" y="12542462"/>
                    <a:pt x="124460" y="12542462"/>
                  </a:cubicBezTo>
                  <a:lnTo>
                    <a:pt x="22141090" y="12542462"/>
                  </a:lnTo>
                  <a:cubicBezTo>
                    <a:pt x="22209671" y="12542462"/>
                    <a:pt x="22265551" y="12486582"/>
                    <a:pt x="22265551" y="12418002"/>
                  </a:cubicBezTo>
                  <a:lnTo>
                    <a:pt x="22265551" y="124460"/>
                  </a:lnTo>
                  <a:cubicBezTo>
                    <a:pt x="22265551" y="55880"/>
                    <a:pt x="22209671" y="0"/>
                    <a:pt x="22141090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2956DB7B-9CB0-21D9-90B6-2A4F42D3491D}"/>
              </a:ext>
            </a:extLst>
          </p:cNvPr>
          <p:cNvGrpSpPr/>
          <p:nvPr/>
        </p:nvGrpSpPr>
        <p:grpSpPr>
          <a:xfrm>
            <a:off x="1068285" y="1503851"/>
            <a:ext cx="16191015" cy="8162103"/>
            <a:chOff x="0" y="0"/>
            <a:chExt cx="21522302" cy="1084967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89B2C00-9368-3169-E501-0E2E5B01A13C}"/>
                </a:ext>
              </a:extLst>
            </p:cNvPr>
            <p:cNvSpPr/>
            <p:nvPr/>
          </p:nvSpPr>
          <p:spPr>
            <a:xfrm>
              <a:off x="31750" y="31750"/>
              <a:ext cx="21458802" cy="10786174"/>
            </a:xfrm>
            <a:custGeom>
              <a:avLst/>
              <a:gdLst/>
              <a:ahLst/>
              <a:cxnLst/>
              <a:rect l="l" t="t" r="r" b="b"/>
              <a:pathLst>
                <a:path w="21458802" h="10786174">
                  <a:moveTo>
                    <a:pt x="21366091" y="10786174"/>
                  </a:moveTo>
                  <a:lnTo>
                    <a:pt x="92710" y="10786174"/>
                  </a:lnTo>
                  <a:cubicBezTo>
                    <a:pt x="41910" y="10786174"/>
                    <a:pt x="0" y="10744264"/>
                    <a:pt x="0" y="1069346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364821" y="0"/>
                  </a:lnTo>
                  <a:cubicBezTo>
                    <a:pt x="21415621" y="0"/>
                    <a:pt x="21457532" y="41910"/>
                    <a:pt x="21457532" y="92710"/>
                  </a:cubicBezTo>
                  <a:lnTo>
                    <a:pt x="21457532" y="10692195"/>
                  </a:lnTo>
                  <a:cubicBezTo>
                    <a:pt x="21458802" y="10744264"/>
                    <a:pt x="21416891" y="10786174"/>
                    <a:pt x="21366091" y="10786174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AA41B6D-3BA8-9B52-8760-8D4AA375757B}"/>
                </a:ext>
              </a:extLst>
            </p:cNvPr>
            <p:cNvSpPr/>
            <p:nvPr/>
          </p:nvSpPr>
          <p:spPr>
            <a:xfrm>
              <a:off x="0" y="0"/>
              <a:ext cx="21522302" cy="10849675"/>
            </a:xfrm>
            <a:custGeom>
              <a:avLst/>
              <a:gdLst/>
              <a:ahLst/>
              <a:cxnLst/>
              <a:rect l="l" t="t" r="r" b="b"/>
              <a:pathLst>
                <a:path w="21522302" h="10849675">
                  <a:moveTo>
                    <a:pt x="21397841" y="59690"/>
                  </a:moveTo>
                  <a:cubicBezTo>
                    <a:pt x="21433402" y="59690"/>
                    <a:pt x="21462612" y="88900"/>
                    <a:pt x="21462612" y="124460"/>
                  </a:cubicBezTo>
                  <a:lnTo>
                    <a:pt x="21462612" y="10725214"/>
                  </a:lnTo>
                  <a:cubicBezTo>
                    <a:pt x="21462612" y="10760775"/>
                    <a:pt x="21433402" y="10789985"/>
                    <a:pt x="21397841" y="10789985"/>
                  </a:cubicBezTo>
                  <a:lnTo>
                    <a:pt x="124460" y="10789985"/>
                  </a:lnTo>
                  <a:cubicBezTo>
                    <a:pt x="88900" y="10789985"/>
                    <a:pt x="59690" y="10760775"/>
                    <a:pt x="59690" y="1072521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397841" y="59690"/>
                  </a:lnTo>
                  <a:moveTo>
                    <a:pt x="213978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725214"/>
                  </a:lnTo>
                  <a:cubicBezTo>
                    <a:pt x="0" y="10793795"/>
                    <a:pt x="55880" y="10849675"/>
                    <a:pt x="124460" y="10849675"/>
                  </a:cubicBezTo>
                  <a:lnTo>
                    <a:pt x="21397841" y="10849675"/>
                  </a:lnTo>
                  <a:cubicBezTo>
                    <a:pt x="21466421" y="10849675"/>
                    <a:pt x="21522302" y="10793795"/>
                    <a:pt x="21522302" y="10725214"/>
                  </a:cubicBezTo>
                  <a:lnTo>
                    <a:pt x="21522302" y="124460"/>
                  </a:lnTo>
                  <a:cubicBezTo>
                    <a:pt x="21522302" y="55880"/>
                    <a:pt x="21466421" y="0"/>
                    <a:pt x="21397841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87B2829A-8FAC-6368-A6BE-E6CEBC0BC2C1}"/>
              </a:ext>
            </a:extLst>
          </p:cNvPr>
          <p:cNvGrpSpPr/>
          <p:nvPr/>
        </p:nvGrpSpPr>
        <p:grpSpPr>
          <a:xfrm>
            <a:off x="1382499" y="782052"/>
            <a:ext cx="448281" cy="448281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F78246F-B4CD-E514-FEFC-3F1E9805539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EE8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4E726331-6E6F-8873-98FB-F5B05125930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748BC550-45EB-75F0-D9C8-9834C465E93A}"/>
              </a:ext>
            </a:extLst>
          </p:cNvPr>
          <p:cNvGrpSpPr/>
          <p:nvPr/>
        </p:nvGrpSpPr>
        <p:grpSpPr>
          <a:xfrm>
            <a:off x="2055150" y="782052"/>
            <a:ext cx="448281" cy="448281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17BB308-0698-6DEC-0900-458E7348135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7BCFD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9F6D531E-DF8D-1BC5-B78B-05ECDAFEDCC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D767EF0C-6303-E818-8FEE-52B988ABAF8E}"/>
              </a:ext>
            </a:extLst>
          </p:cNvPr>
          <p:cNvGrpSpPr/>
          <p:nvPr/>
        </p:nvGrpSpPr>
        <p:grpSpPr>
          <a:xfrm>
            <a:off x="2732031" y="782052"/>
            <a:ext cx="448281" cy="448281"/>
            <a:chOff x="0" y="0"/>
            <a:chExt cx="812800" cy="8128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2AE1C3F8-80B7-6E10-A29F-1F1BE885B07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7B0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841E8D9D-B9C9-CF51-9E20-FE02E70A9ED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0A465BE3-9990-AA71-EA39-4600B93945C6}"/>
              </a:ext>
            </a:extLst>
          </p:cNvPr>
          <p:cNvGrpSpPr/>
          <p:nvPr/>
        </p:nvGrpSpPr>
        <p:grpSpPr>
          <a:xfrm>
            <a:off x="3649758" y="613309"/>
            <a:ext cx="11073566" cy="785767"/>
            <a:chOff x="0" y="0"/>
            <a:chExt cx="14764755" cy="1047689"/>
          </a:xfrm>
        </p:grpSpPr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78E89302-B4F4-DE0F-E44C-4C4A4DFAA8D4}"/>
                </a:ext>
              </a:extLst>
            </p:cNvPr>
            <p:cNvGrpSpPr/>
            <p:nvPr/>
          </p:nvGrpSpPr>
          <p:grpSpPr>
            <a:xfrm>
              <a:off x="0" y="0"/>
              <a:ext cx="14764755" cy="1047689"/>
              <a:chOff x="0" y="0"/>
              <a:chExt cx="2508919" cy="178030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CFD908B4-2CC3-B88D-E209-DBA6E2106869}"/>
                  </a:ext>
                </a:extLst>
              </p:cNvPr>
              <p:cNvSpPr/>
              <p:nvPr/>
            </p:nvSpPr>
            <p:spPr>
              <a:xfrm>
                <a:off x="0" y="0"/>
                <a:ext cx="2508920" cy="178030"/>
              </a:xfrm>
              <a:custGeom>
                <a:avLst/>
                <a:gdLst/>
                <a:ahLst/>
                <a:cxnLst/>
                <a:rect l="l" t="t" r="r" b="b"/>
                <a:pathLst>
                  <a:path w="2508920" h="178030">
                    <a:moveTo>
                      <a:pt x="13983" y="0"/>
                    </a:moveTo>
                    <a:lnTo>
                      <a:pt x="2494937" y="0"/>
                    </a:lnTo>
                    <a:cubicBezTo>
                      <a:pt x="2498645" y="0"/>
                      <a:pt x="2502202" y="1473"/>
                      <a:pt x="2504824" y="4095"/>
                    </a:cubicBezTo>
                    <a:cubicBezTo>
                      <a:pt x="2507446" y="6718"/>
                      <a:pt x="2508920" y="10274"/>
                      <a:pt x="2508920" y="13983"/>
                    </a:cubicBezTo>
                    <a:lnTo>
                      <a:pt x="2508920" y="164047"/>
                    </a:lnTo>
                    <a:cubicBezTo>
                      <a:pt x="2508920" y="167756"/>
                      <a:pt x="2507446" y="171312"/>
                      <a:pt x="2504824" y="173935"/>
                    </a:cubicBezTo>
                    <a:cubicBezTo>
                      <a:pt x="2502202" y="176557"/>
                      <a:pt x="2498645" y="178030"/>
                      <a:pt x="2494937" y="178030"/>
                    </a:cubicBezTo>
                    <a:lnTo>
                      <a:pt x="13983" y="178030"/>
                    </a:lnTo>
                    <a:cubicBezTo>
                      <a:pt x="10274" y="178030"/>
                      <a:pt x="6718" y="176557"/>
                      <a:pt x="4095" y="173935"/>
                    </a:cubicBezTo>
                    <a:cubicBezTo>
                      <a:pt x="1473" y="171312"/>
                      <a:pt x="0" y="167756"/>
                      <a:pt x="0" y="164047"/>
                    </a:cubicBezTo>
                    <a:lnTo>
                      <a:pt x="0" y="13983"/>
                    </a:lnTo>
                    <a:cubicBezTo>
                      <a:pt x="0" y="10274"/>
                      <a:pt x="1473" y="6718"/>
                      <a:pt x="4095" y="4095"/>
                    </a:cubicBezTo>
                    <a:cubicBezTo>
                      <a:pt x="6718" y="1473"/>
                      <a:pt x="10274" y="0"/>
                      <a:pt x="13983" y="0"/>
                    </a:cubicBezTo>
                    <a:close/>
                  </a:path>
                </a:pathLst>
              </a:custGeom>
              <a:solidFill>
                <a:srgbClr val="F2F2F2"/>
              </a:solidFill>
              <a:ln w="2857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5D9F0DA0-8E68-11E7-4CDE-7274E5BCFB3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508919" cy="2161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5197D7FD-A669-A2E7-C766-FDE4CB32AD07}"/>
                </a:ext>
              </a:extLst>
            </p:cNvPr>
            <p:cNvSpPr/>
            <p:nvPr/>
          </p:nvSpPr>
          <p:spPr>
            <a:xfrm>
              <a:off x="376015" y="243544"/>
              <a:ext cx="592718" cy="592718"/>
            </a:xfrm>
            <a:custGeom>
              <a:avLst/>
              <a:gdLst/>
              <a:ahLst/>
              <a:cxnLst/>
              <a:rect l="l" t="t" r="r" b="b"/>
              <a:pathLst>
                <a:path w="592718" h="592718">
                  <a:moveTo>
                    <a:pt x="0" y="0"/>
                  </a:moveTo>
                  <a:lnTo>
                    <a:pt x="592718" y="0"/>
                  </a:lnTo>
                  <a:lnTo>
                    <a:pt x="592718" y="592718"/>
                  </a:lnTo>
                  <a:lnTo>
                    <a:pt x="0" y="592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TextBox 34">
            <a:extLst>
              <a:ext uri="{FF2B5EF4-FFF2-40B4-BE49-F238E27FC236}">
                <a16:creationId xmlns:a16="http://schemas.microsoft.com/office/drawing/2014/main" id="{B6CB23F3-25DD-CFB9-5593-D8131150183F}"/>
              </a:ext>
            </a:extLst>
          </p:cNvPr>
          <p:cNvSpPr txBox="1"/>
          <p:nvPr/>
        </p:nvSpPr>
        <p:spPr>
          <a:xfrm>
            <a:off x="5585982" y="739465"/>
            <a:ext cx="7221139" cy="542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5000" spc="-100">
                <a:solidFill>
                  <a:srgbClr val="0439AF"/>
                </a:solidFill>
                <a:latin typeface="Roboto Mono"/>
                <a:ea typeface="Roboto Mono"/>
                <a:cs typeface="Roboto Mono"/>
              </a:rPr>
              <a:t>TINKERCAD</a:t>
            </a:r>
            <a:endParaRPr lang="en-US" sz="5012" spc="-100">
              <a:solidFill>
                <a:srgbClr val="0439A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35" name="Picture 3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23B83A6-A8A1-8A71-DE5F-00160431BB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25744" y="1729539"/>
            <a:ext cx="15651551" cy="7700213"/>
          </a:xfrm>
          <a:prstGeom prst="rect">
            <a:avLst/>
          </a:prstGeom>
        </p:spPr>
      </p:pic>
      <p:pic>
        <p:nvPicPr>
          <p:cNvPr id="28" name="Picture 27" descr="A cartoon object with blue eyes and a blue nose&#10;&#10;AI-generated content may be incorrect.">
            <a:extLst>
              <a:ext uri="{FF2B5EF4-FFF2-40B4-BE49-F238E27FC236}">
                <a16:creationId xmlns:a16="http://schemas.microsoft.com/office/drawing/2014/main" id="{F5255163-D669-513B-A3BE-2D45AEB2E9C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76889" y="3729038"/>
            <a:ext cx="6233859" cy="480060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2DDE979-506F-CFE4-E090-698BF9E14819}"/>
              </a:ext>
            </a:extLst>
          </p:cNvPr>
          <p:cNvSpPr txBox="1"/>
          <p:nvPr/>
        </p:nvSpPr>
        <p:spPr>
          <a:xfrm>
            <a:off x="10818774" y="2900522"/>
            <a:ext cx="2935796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ea typeface="Calibri"/>
                <a:cs typeface="Calibri"/>
              </a:rPr>
              <a:t>Tip: This gives the option to add a solid shape on the design or add a hole into the design.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F5BD9BE5-CE09-04A9-2BDA-A72DA0714589}"/>
              </a:ext>
            </a:extLst>
          </p:cNvPr>
          <p:cNvSpPr/>
          <p:nvPr/>
        </p:nvSpPr>
        <p:spPr>
          <a:xfrm>
            <a:off x="10707998" y="3538281"/>
            <a:ext cx="219456" cy="245232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54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09782E-2F2A-7568-7077-67B41D426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EE9DBA6-2D22-8A91-2EF6-CBF6BE522FD8}"/>
              </a:ext>
            </a:extLst>
          </p:cNvPr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6813F1E-CD40-04FB-1C04-B44DE8671BB7}"/>
              </a:ext>
            </a:extLst>
          </p:cNvPr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2E34F97-9535-38BD-5E08-69FCFA6A2C90}"/>
              </a:ext>
            </a:extLst>
          </p:cNvPr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E933E56-4F0B-798D-8225-E36B297B3D5B}"/>
              </a:ext>
            </a:extLst>
          </p:cNvPr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A485F68-7F7A-4DAA-C946-7D294DE11274}"/>
              </a:ext>
            </a:extLst>
          </p:cNvPr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9399DF2-9F48-EB9A-BC82-CC9015601DD9}"/>
              </a:ext>
            </a:extLst>
          </p:cNvPr>
          <p:cNvSpPr/>
          <p:nvPr/>
        </p:nvSpPr>
        <p:spPr>
          <a:xfrm>
            <a:off x="12864383" y="7774459"/>
            <a:ext cx="2690234" cy="1985881"/>
          </a:xfrm>
          <a:custGeom>
            <a:avLst/>
            <a:gdLst/>
            <a:ahLst/>
            <a:cxnLst/>
            <a:rect l="l" t="t" r="r" b="b"/>
            <a:pathLst>
              <a:path w="2690234" h="1985881">
                <a:moveTo>
                  <a:pt x="0" y="0"/>
                </a:moveTo>
                <a:lnTo>
                  <a:pt x="2690234" y="0"/>
                </a:lnTo>
                <a:lnTo>
                  <a:pt x="2690234" y="1985881"/>
                </a:lnTo>
                <a:lnTo>
                  <a:pt x="0" y="19858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BF5CA484-8242-415F-41C2-BCAED043C347}"/>
              </a:ext>
            </a:extLst>
          </p:cNvPr>
          <p:cNvGrpSpPr/>
          <p:nvPr/>
        </p:nvGrpSpPr>
        <p:grpSpPr>
          <a:xfrm>
            <a:off x="811464" y="425715"/>
            <a:ext cx="16750154" cy="9435570"/>
            <a:chOff x="0" y="0"/>
            <a:chExt cx="22265550" cy="1254246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EA2A92C-D8CC-C322-3527-517C40CB2805}"/>
                </a:ext>
              </a:extLst>
            </p:cNvPr>
            <p:cNvSpPr/>
            <p:nvPr/>
          </p:nvSpPr>
          <p:spPr>
            <a:xfrm>
              <a:off x="31750" y="31750"/>
              <a:ext cx="22202049" cy="12478962"/>
            </a:xfrm>
            <a:custGeom>
              <a:avLst/>
              <a:gdLst/>
              <a:ahLst/>
              <a:cxnLst/>
              <a:rect l="l" t="t" r="r" b="b"/>
              <a:pathLst>
                <a:path w="22202049" h="12478962">
                  <a:moveTo>
                    <a:pt x="22109340" y="12478962"/>
                  </a:moveTo>
                  <a:lnTo>
                    <a:pt x="92710" y="12478962"/>
                  </a:lnTo>
                  <a:cubicBezTo>
                    <a:pt x="41910" y="12478962"/>
                    <a:pt x="0" y="12437052"/>
                    <a:pt x="0" y="1238625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2108071" y="0"/>
                  </a:lnTo>
                  <a:cubicBezTo>
                    <a:pt x="22158871" y="0"/>
                    <a:pt x="22200780" y="41910"/>
                    <a:pt x="22200780" y="92710"/>
                  </a:cubicBezTo>
                  <a:lnTo>
                    <a:pt x="22200780" y="12384982"/>
                  </a:lnTo>
                  <a:cubicBezTo>
                    <a:pt x="22202049" y="12437052"/>
                    <a:pt x="22160140" y="12478962"/>
                    <a:pt x="22109340" y="12478962"/>
                  </a:cubicBezTo>
                  <a:close/>
                </a:path>
              </a:pathLst>
            </a:custGeom>
            <a:solidFill>
              <a:srgbClr val="A37CD8"/>
            </a:solid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4412A6E-D394-81D8-41D6-87CCC40DFA04}"/>
                </a:ext>
              </a:extLst>
            </p:cNvPr>
            <p:cNvSpPr/>
            <p:nvPr/>
          </p:nvSpPr>
          <p:spPr>
            <a:xfrm>
              <a:off x="0" y="0"/>
              <a:ext cx="22265551" cy="12542462"/>
            </a:xfrm>
            <a:custGeom>
              <a:avLst/>
              <a:gdLst/>
              <a:ahLst/>
              <a:cxnLst/>
              <a:rect l="l" t="t" r="r" b="b"/>
              <a:pathLst>
                <a:path w="22265551" h="12542462">
                  <a:moveTo>
                    <a:pt x="22141090" y="59690"/>
                  </a:moveTo>
                  <a:cubicBezTo>
                    <a:pt x="22176649" y="59690"/>
                    <a:pt x="22205860" y="88900"/>
                    <a:pt x="22205860" y="124460"/>
                  </a:cubicBezTo>
                  <a:lnTo>
                    <a:pt x="22205860" y="12418002"/>
                  </a:lnTo>
                  <a:cubicBezTo>
                    <a:pt x="22205860" y="12453562"/>
                    <a:pt x="22176649" y="12482771"/>
                    <a:pt x="22141090" y="12482771"/>
                  </a:cubicBezTo>
                  <a:lnTo>
                    <a:pt x="124460" y="12482771"/>
                  </a:lnTo>
                  <a:cubicBezTo>
                    <a:pt x="88900" y="12482771"/>
                    <a:pt x="59690" y="12453562"/>
                    <a:pt x="59690" y="1241800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2141090" y="59690"/>
                  </a:lnTo>
                  <a:moveTo>
                    <a:pt x="2214109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418002"/>
                  </a:lnTo>
                  <a:cubicBezTo>
                    <a:pt x="0" y="12486582"/>
                    <a:pt x="55880" y="12542462"/>
                    <a:pt x="124460" y="12542462"/>
                  </a:cubicBezTo>
                  <a:lnTo>
                    <a:pt x="22141090" y="12542462"/>
                  </a:lnTo>
                  <a:cubicBezTo>
                    <a:pt x="22209671" y="12542462"/>
                    <a:pt x="22265551" y="12486582"/>
                    <a:pt x="22265551" y="12418002"/>
                  </a:cubicBezTo>
                  <a:lnTo>
                    <a:pt x="22265551" y="124460"/>
                  </a:lnTo>
                  <a:cubicBezTo>
                    <a:pt x="22265551" y="55880"/>
                    <a:pt x="22209671" y="0"/>
                    <a:pt x="22141090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37A8215A-5AB2-2BAE-7ACC-7DA0A15648E5}"/>
              </a:ext>
            </a:extLst>
          </p:cNvPr>
          <p:cNvGrpSpPr/>
          <p:nvPr/>
        </p:nvGrpSpPr>
        <p:grpSpPr>
          <a:xfrm>
            <a:off x="1068285" y="1503851"/>
            <a:ext cx="16191015" cy="8162103"/>
            <a:chOff x="0" y="0"/>
            <a:chExt cx="21522302" cy="1084967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033C377-C99B-68B4-BFAE-DA9A41451241}"/>
                </a:ext>
              </a:extLst>
            </p:cNvPr>
            <p:cNvSpPr/>
            <p:nvPr/>
          </p:nvSpPr>
          <p:spPr>
            <a:xfrm>
              <a:off x="31750" y="31750"/>
              <a:ext cx="21458802" cy="10786174"/>
            </a:xfrm>
            <a:custGeom>
              <a:avLst/>
              <a:gdLst/>
              <a:ahLst/>
              <a:cxnLst/>
              <a:rect l="l" t="t" r="r" b="b"/>
              <a:pathLst>
                <a:path w="21458802" h="10786174">
                  <a:moveTo>
                    <a:pt x="21366091" y="10786174"/>
                  </a:moveTo>
                  <a:lnTo>
                    <a:pt x="92710" y="10786174"/>
                  </a:lnTo>
                  <a:cubicBezTo>
                    <a:pt x="41910" y="10786174"/>
                    <a:pt x="0" y="10744264"/>
                    <a:pt x="0" y="1069346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364821" y="0"/>
                  </a:lnTo>
                  <a:cubicBezTo>
                    <a:pt x="21415621" y="0"/>
                    <a:pt x="21457532" y="41910"/>
                    <a:pt x="21457532" y="92710"/>
                  </a:cubicBezTo>
                  <a:lnTo>
                    <a:pt x="21457532" y="10692195"/>
                  </a:lnTo>
                  <a:cubicBezTo>
                    <a:pt x="21458802" y="10744264"/>
                    <a:pt x="21416891" y="10786174"/>
                    <a:pt x="21366091" y="10786174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2908AEB-0A89-94A1-10F5-81004DA67073}"/>
                </a:ext>
              </a:extLst>
            </p:cNvPr>
            <p:cNvSpPr/>
            <p:nvPr/>
          </p:nvSpPr>
          <p:spPr>
            <a:xfrm>
              <a:off x="0" y="0"/>
              <a:ext cx="21522302" cy="10849675"/>
            </a:xfrm>
            <a:custGeom>
              <a:avLst/>
              <a:gdLst/>
              <a:ahLst/>
              <a:cxnLst/>
              <a:rect l="l" t="t" r="r" b="b"/>
              <a:pathLst>
                <a:path w="21522302" h="10849675">
                  <a:moveTo>
                    <a:pt x="21397841" y="59690"/>
                  </a:moveTo>
                  <a:cubicBezTo>
                    <a:pt x="21433402" y="59690"/>
                    <a:pt x="21462612" y="88900"/>
                    <a:pt x="21462612" y="124460"/>
                  </a:cubicBezTo>
                  <a:lnTo>
                    <a:pt x="21462612" y="10725214"/>
                  </a:lnTo>
                  <a:cubicBezTo>
                    <a:pt x="21462612" y="10760775"/>
                    <a:pt x="21433402" y="10789985"/>
                    <a:pt x="21397841" y="10789985"/>
                  </a:cubicBezTo>
                  <a:lnTo>
                    <a:pt x="124460" y="10789985"/>
                  </a:lnTo>
                  <a:cubicBezTo>
                    <a:pt x="88900" y="10789985"/>
                    <a:pt x="59690" y="10760775"/>
                    <a:pt x="59690" y="1072521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397841" y="59690"/>
                  </a:lnTo>
                  <a:moveTo>
                    <a:pt x="213978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725214"/>
                  </a:lnTo>
                  <a:cubicBezTo>
                    <a:pt x="0" y="10793795"/>
                    <a:pt x="55880" y="10849675"/>
                    <a:pt x="124460" y="10849675"/>
                  </a:cubicBezTo>
                  <a:lnTo>
                    <a:pt x="21397841" y="10849675"/>
                  </a:lnTo>
                  <a:cubicBezTo>
                    <a:pt x="21466421" y="10849675"/>
                    <a:pt x="21522302" y="10793795"/>
                    <a:pt x="21522302" y="10725214"/>
                  </a:cubicBezTo>
                  <a:lnTo>
                    <a:pt x="21522302" y="124460"/>
                  </a:lnTo>
                  <a:cubicBezTo>
                    <a:pt x="21522302" y="55880"/>
                    <a:pt x="21466421" y="0"/>
                    <a:pt x="21397841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BD7C225A-6549-8A4C-4D58-DBCF6E442359}"/>
              </a:ext>
            </a:extLst>
          </p:cNvPr>
          <p:cNvGrpSpPr/>
          <p:nvPr/>
        </p:nvGrpSpPr>
        <p:grpSpPr>
          <a:xfrm>
            <a:off x="1382499" y="782052"/>
            <a:ext cx="448281" cy="448281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47AE742F-F806-7C48-FDBD-AADDC8B86A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EE8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5E7CC3F3-C0C5-E4A4-348C-C527D27EC8B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60769C00-1741-1CC9-CA1D-3015E5B7E9FC}"/>
              </a:ext>
            </a:extLst>
          </p:cNvPr>
          <p:cNvGrpSpPr/>
          <p:nvPr/>
        </p:nvGrpSpPr>
        <p:grpSpPr>
          <a:xfrm>
            <a:off x="2055150" y="782052"/>
            <a:ext cx="448281" cy="448281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3429BEA-5F22-0F63-4C03-F6A78ACAA21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7BCFD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A03314BB-804C-7F53-031F-3B9749A4BC1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3F9805A1-044B-EE08-F760-BF604E6C1435}"/>
              </a:ext>
            </a:extLst>
          </p:cNvPr>
          <p:cNvGrpSpPr/>
          <p:nvPr/>
        </p:nvGrpSpPr>
        <p:grpSpPr>
          <a:xfrm>
            <a:off x="2732031" y="782052"/>
            <a:ext cx="448281" cy="448281"/>
            <a:chOff x="0" y="0"/>
            <a:chExt cx="812800" cy="8128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3192C4C-52B3-ADAD-BA9B-49479976A51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7B0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B752178F-B0AD-BF45-D762-041E9E72A53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B0D53ABF-3960-D5E4-DD69-19F44690F0C8}"/>
              </a:ext>
            </a:extLst>
          </p:cNvPr>
          <p:cNvGrpSpPr/>
          <p:nvPr/>
        </p:nvGrpSpPr>
        <p:grpSpPr>
          <a:xfrm>
            <a:off x="3649758" y="613309"/>
            <a:ext cx="11073566" cy="785767"/>
            <a:chOff x="0" y="0"/>
            <a:chExt cx="14764755" cy="1047689"/>
          </a:xfrm>
        </p:grpSpPr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E28CE79F-6BDA-BA4E-A374-0669D7C84AFE}"/>
                </a:ext>
              </a:extLst>
            </p:cNvPr>
            <p:cNvGrpSpPr/>
            <p:nvPr/>
          </p:nvGrpSpPr>
          <p:grpSpPr>
            <a:xfrm>
              <a:off x="0" y="0"/>
              <a:ext cx="14764755" cy="1047689"/>
              <a:chOff x="0" y="0"/>
              <a:chExt cx="2508919" cy="178030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93CFF9F2-6808-A52D-A771-9041C3E5CC86}"/>
                  </a:ext>
                </a:extLst>
              </p:cNvPr>
              <p:cNvSpPr/>
              <p:nvPr/>
            </p:nvSpPr>
            <p:spPr>
              <a:xfrm>
                <a:off x="0" y="0"/>
                <a:ext cx="2508920" cy="178030"/>
              </a:xfrm>
              <a:custGeom>
                <a:avLst/>
                <a:gdLst/>
                <a:ahLst/>
                <a:cxnLst/>
                <a:rect l="l" t="t" r="r" b="b"/>
                <a:pathLst>
                  <a:path w="2508920" h="178030">
                    <a:moveTo>
                      <a:pt x="13983" y="0"/>
                    </a:moveTo>
                    <a:lnTo>
                      <a:pt x="2494937" y="0"/>
                    </a:lnTo>
                    <a:cubicBezTo>
                      <a:pt x="2498645" y="0"/>
                      <a:pt x="2502202" y="1473"/>
                      <a:pt x="2504824" y="4095"/>
                    </a:cubicBezTo>
                    <a:cubicBezTo>
                      <a:pt x="2507446" y="6718"/>
                      <a:pt x="2508920" y="10274"/>
                      <a:pt x="2508920" y="13983"/>
                    </a:cubicBezTo>
                    <a:lnTo>
                      <a:pt x="2508920" y="164047"/>
                    </a:lnTo>
                    <a:cubicBezTo>
                      <a:pt x="2508920" y="167756"/>
                      <a:pt x="2507446" y="171312"/>
                      <a:pt x="2504824" y="173935"/>
                    </a:cubicBezTo>
                    <a:cubicBezTo>
                      <a:pt x="2502202" y="176557"/>
                      <a:pt x="2498645" y="178030"/>
                      <a:pt x="2494937" y="178030"/>
                    </a:cubicBezTo>
                    <a:lnTo>
                      <a:pt x="13983" y="178030"/>
                    </a:lnTo>
                    <a:cubicBezTo>
                      <a:pt x="10274" y="178030"/>
                      <a:pt x="6718" y="176557"/>
                      <a:pt x="4095" y="173935"/>
                    </a:cubicBezTo>
                    <a:cubicBezTo>
                      <a:pt x="1473" y="171312"/>
                      <a:pt x="0" y="167756"/>
                      <a:pt x="0" y="164047"/>
                    </a:cubicBezTo>
                    <a:lnTo>
                      <a:pt x="0" y="13983"/>
                    </a:lnTo>
                    <a:cubicBezTo>
                      <a:pt x="0" y="10274"/>
                      <a:pt x="1473" y="6718"/>
                      <a:pt x="4095" y="4095"/>
                    </a:cubicBezTo>
                    <a:cubicBezTo>
                      <a:pt x="6718" y="1473"/>
                      <a:pt x="10274" y="0"/>
                      <a:pt x="13983" y="0"/>
                    </a:cubicBezTo>
                    <a:close/>
                  </a:path>
                </a:pathLst>
              </a:custGeom>
              <a:solidFill>
                <a:srgbClr val="F2F2F2"/>
              </a:solidFill>
              <a:ln w="2857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0037F26D-0EAE-2D87-3A18-C36355DB304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508919" cy="2161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2CE2CE24-D692-9DBB-E81F-98589462B1E5}"/>
                </a:ext>
              </a:extLst>
            </p:cNvPr>
            <p:cNvSpPr/>
            <p:nvPr/>
          </p:nvSpPr>
          <p:spPr>
            <a:xfrm>
              <a:off x="376015" y="243544"/>
              <a:ext cx="592718" cy="592718"/>
            </a:xfrm>
            <a:custGeom>
              <a:avLst/>
              <a:gdLst/>
              <a:ahLst/>
              <a:cxnLst/>
              <a:rect l="l" t="t" r="r" b="b"/>
              <a:pathLst>
                <a:path w="592718" h="592718">
                  <a:moveTo>
                    <a:pt x="0" y="0"/>
                  </a:moveTo>
                  <a:lnTo>
                    <a:pt x="592718" y="0"/>
                  </a:lnTo>
                  <a:lnTo>
                    <a:pt x="592718" y="592718"/>
                  </a:lnTo>
                  <a:lnTo>
                    <a:pt x="0" y="592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TextBox 34">
            <a:extLst>
              <a:ext uri="{FF2B5EF4-FFF2-40B4-BE49-F238E27FC236}">
                <a16:creationId xmlns:a16="http://schemas.microsoft.com/office/drawing/2014/main" id="{34A06ABC-4193-1511-FD7F-0BCE061FF0B0}"/>
              </a:ext>
            </a:extLst>
          </p:cNvPr>
          <p:cNvSpPr txBox="1"/>
          <p:nvPr/>
        </p:nvSpPr>
        <p:spPr>
          <a:xfrm>
            <a:off x="5585982" y="739465"/>
            <a:ext cx="7221139" cy="542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5000" spc="-100">
                <a:solidFill>
                  <a:srgbClr val="0439AF"/>
                </a:solidFill>
                <a:latin typeface="Roboto Mono"/>
                <a:ea typeface="Roboto Mono"/>
                <a:cs typeface="Roboto Mono"/>
              </a:rPr>
              <a:t>TINKERCAD</a:t>
            </a:r>
            <a:endParaRPr lang="en-US" sz="5012" spc="-100">
              <a:solidFill>
                <a:srgbClr val="0439A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35" name="Picture 3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AD3D7BE-274C-3A96-1DEA-B64B958B07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25744" y="1729539"/>
            <a:ext cx="15651551" cy="7700213"/>
          </a:xfrm>
          <a:prstGeom prst="rect">
            <a:avLst/>
          </a:prstGeom>
        </p:spPr>
      </p:pic>
      <p:sp>
        <p:nvSpPr>
          <p:cNvPr id="29" name="Right Brace 28">
            <a:extLst>
              <a:ext uri="{FF2B5EF4-FFF2-40B4-BE49-F238E27FC236}">
                <a16:creationId xmlns:a16="http://schemas.microsoft.com/office/drawing/2014/main" id="{B53EAD3D-6379-9F19-F566-682B262BA50E}"/>
              </a:ext>
            </a:extLst>
          </p:cNvPr>
          <p:cNvSpPr/>
          <p:nvPr/>
        </p:nvSpPr>
        <p:spPr>
          <a:xfrm flipH="1">
            <a:off x="13513492" y="3966906"/>
            <a:ext cx="509206" cy="546698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2F0068-D138-831E-3FF2-457D2BA7EF8B}"/>
              </a:ext>
            </a:extLst>
          </p:cNvPr>
          <p:cNvSpPr txBox="1"/>
          <p:nvPr/>
        </p:nvSpPr>
        <p:spPr>
          <a:xfrm>
            <a:off x="10575887" y="5143659"/>
            <a:ext cx="2935796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ea typeface="Calibri"/>
                <a:cs typeface="Calibri"/>
              </a:rPr>
              <a:t>3. Add various shapes to customize eyes and other body parts.</a:t>
            </a:r>
          </a:p>
        </p:txBody>
      </p:sp>
      <p:pic>
        <p:nvPicPr>
          <p:cNvPr id="32" name="Picture 31" descr="A drawing of a toy&#10;&#10;AI-generated content may be incorrect.">
            <a:extLst>
              <a:ext uri="{FF2B5EF4-FFF2-40B4-BE49-F238E27FC236}">
                <a16:creationId xmlns:a16="http://schemas.microsoft.com/office/drawing/2014/main" id="{E468099F-FE8E-DE1B-9CF7-BC422F4C19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81738" y="4843462"/>
            <a:ext cx="2924175" cy="3700463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C2226D62-22AC-B3F2-40BB-F74ADC5980B9}"/>
              </a:ext>
            </a:extLst>
          </p:cNvPr>
          <p:cNvSpPr/>
          <p:nvPr/>
        </p:nvSpPr>
        <p:spPr>
          <a:xfrm>
            <a:off x="16059150" y="4843462"/>
            <a:ext cx="785812" cy="8715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Calibri"/>
              <a:cs typeface="Calibri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74B41B2-D9CB-A145-9D86-789F1F44328E}"/>
              </a:ext>
            </a:extLst>
          </p:cNvPr>
          <p:cNvSpPr/>
          <p:nvPr/>
        </p:nvSpPr>
        <p:spPr>
          <a:xfrm>
            <a:off x="15173325" y="7900987"/>
            <a:ext cx="785812" cy="8715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Calibri"/>
              <a:cs typeface="Calibri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B468B01-40AF-90CE-A9EF-A12F2047DDDB}"/>
              </a:ext>
            </a:extLst>
          </p:cNvPr>
          <p:cNvSpPr/>
          <p:nvPr/>
        </p:nvSpPr>
        <p:spPr>
          <a:xfrm>
            <a:off x="15173325" y="4843462"/>
            <a:ext cx="785812" cy="8715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Calibri"/>
              <a:cs typeface="Calibri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C2D34AC-0F62-D029-5149-A8A61512360F}"/>
              </a:ext>
            </a:extLst>
          </p:cNvPr>
          <p:cNvSpPr/>
          <p:nvPr/>
        </p:nvSpPr>
        <p:spPr>
          <a:xfrm>
            <a:off x="15173325" y="8772525"/>
            <a:ext cx="785812" cy="8715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Calibri"/>
              <a:cs typeface="Calibri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83A801D-9A78-7868-F090-A6E8CF24843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43151" y="4845843"/>
            <a:ext cx="2228850" cy="273843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117F0A9-60E4-B5E2-F4BD-29D9C94AAA15}"/>
              </a:ext>
            </a:extLst>
          </p:cNvPr>
          <p:cNvCxnSpPr/>
          <p:nvPr/>
        </p:nvCxnSpPr>
        <p:spPr>
          <a:xfrm flipH="1">
            <a:off x="3678269" y="4249339"/>
            <a:ext cx="738947" cy="875109"/>
          </a:xfrm>
          <a:prstGeom prst="straightConnector1">
            <a:avLst/>
          </a:prstGeom>
          <a:ln w="12700"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D2328C0-735B-821D-F120-0D0078EB6EF5}"/>
              </a:ext>
            </a:extLst>
          </p:cNvPr>
          <p:cNvSpPr txBox="1"/>
          <p:nvPr/>
        </p:nvSpPr>
        <p:spPr>
          <a:xfrm>
            <a:off x="4184612" y="2645728"/>
            <a:ext cx="2800065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>
                <a:ea typeface="Calibri"/>
                <a:cs typeface="Calibri"/>
              </a:rPr>
              <a:t>Tip: Use curved arrows to alter design orientation AFTER attaching to rest of design.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AA17ABF-2F7A-826D-59E8-30886B476D89}"/>
              </a:ext>
            </a:extLst>
          </p:cNvPr>
          <p:cNvCxnSpPr/>
          <p:nvPr/>
        </p:nvCxnSpPr>
        <p:spPr>
          <a:xfrm flipH="1">
            <a:off x="9054120" y="4383972"/>
            <a:ext cx="738947" cy="875109"/>
          </a:xfrm>
          <a:prstGeom prst="straightConnector1">
            <a:avLst/>
          </a:prstGeom>
          <a:ln w="12700"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A1DFEA0-2367-5B0F-78EB-7026850857C7}"/>
              </a:ext>
            </a:extLst>
          </p:cNvPr>
          <p:cNvSpPr txBox="1"/>
          <p:nvPr/>
        </p:nvSpPr>
        <p:spPr>
          <a:xfrm>
            <a:off x="8541831" y="2756672"/>
            <a:ext cx="2800065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>
                <a:ea typeface="Calibri"/>
                <a:cs typeface="Calibri"/>
              </a:rPr>
              <a:t>Tip: Use scribble feature to add custom design elements.</a:t>
            </a:r>
          </a:p>
        </p:txBody>
      </p:sp>
    </p:spTree>
    <p:extLst>
      <p:ext uri="{BB962C8B-B14F-4D97-AF65-F5344CB8AC3E}">
        <p14:creationId xmlns:p14="http://schemas.microsoft.com/office/powerpoint/2010/main" val="2566135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D08B80-30E9-A5FA-3255-DDE2CAD79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BECCF28-A220-C608-BAFB-2593CF0DE3FB}"/>
              </a:ext>
            </a:extLst>
          </p:cNvPr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36AA790-F33E-7694-F533-3E6D9E910343}"/>
              </a:ext>
            </a:extLst>
          </p:cNvPr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90ADAA9-2CC5-779A-D215-22A2EB114F2D}"/>
              </a:ext>
            </a:extLst>
          </p:cNvPr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9C8FA92-2311-1104-3039-95176C40D56F}"/>
              </a:ext>
            </a:extLst>
          </p:cNvPr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0A0B9AE-2CA7-20E3-3DFB-05D4D8194951}"/>
              </a:ext>
            </a:extLst>
          </p:cNvPr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4F2ADE1-AB31-B748-62B0-FD6D6E4521B8}"/>
              </a:ext>
            </a:extLst>
          </p:cNvPr>
          <p:cNvSpPr/>
          <p:nvPr/>
        </p:nvSpPr>
        <p:spPr>
          <a:xfrm>
            <a:off x="12864383" y="7774459"/>
            <a:ext cx="2690234" cy="1985881"/>
          </a:xfrm>
          <a:custGeom>
            <a:avLst/>
            <a:gdLst/>
            <a:ahLst/>
            <a:cxnLst/>
            <a:rect l="l" t="t" r="r" b="b"/>
            <a:pathLst>
              <a:path w="2690234" h="1985881">
                <a:moveTo>
                  <a:pt x="0" y="0"/>
                </a:moveTo>
                <a:lnTo>
                  <a:pt x="2690234" y="0"/>
                </a:lnTo>
                <a:lnTo>
                  <a:pt x="2690234" y="1985881"/>
                </a:lnTo>
                <a:lnTo>
                  <a:pt x="0" y="19858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679BEC43-C902-5E0E-BD5B-77EF6BF217EE}"/>
              </a:ext>
            </a:extLst>
          </p:cNvPr>
          <p:cNvGrpSpPr/>
          <p:nvPr/>
        </p:nvGrpSpPr>
        <p:grpSpPr>
          <a:xfrm>
            <a:off x="811464" y="425715"/>
            <a:ext cx="16750154" cy="9435570"/>
            <a:chOff x="0" y="0"/>
            <a:chExt cx="22265550" cy="1254246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863830D-2B19-28D4-0595-AA872240AA9F}"/>
                </a:ext>
              </a:extLst>
            </p:cNvPr>
            <p:cNvSpPr/>
            <p:nvPr/>
          </p:nvSpPr>
          <p:spPr>
            <a:xfrm>
              <a:off x="31750" y="31750"/>
              <a:ext cx="22202049" cy="12478962"/>
            </a:xfrm>
            <a:custGeom>
              <a:avLst/>
              <a:gdLst/>
              <a:ahLst/>
              <a:cxnLst/>
              <a:rect l="l" t="t" r="r" b="b"/>
              <a:pathLst>
                <a:path w="22202049" h="12478962">
                  <a:moveTo>
                    <a:pt x="22109340" y="12478962"/>
                  </a:moveTo>
                  <a:lnTo>
                    <a:pt x="92710" y="12478962"/>
                  </a:lnTo>
                  <a:cubicBezTo>
                    <a:pt x="41910" y="12478962"/>
                    <a:pt x="0" y="12437052"/>
                    <a:pt x="0" y="1238625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2108071" y="0"/>
                  </a:lnTo>
                  <a:cubicBezTo>
                    <a:pt x="22158871" y="0"/>
                    <a:pt x="22200780" y="41910"/>
                    <a:pt x="22200780" y="92710"/>
                  </a:cubicBezTo>
                  <a:lnTo>
                    <a:pt x="22200780" y="12384982"/>
                  </a:lnTo>
                  <a:cubicBezTo>
                    <a:pt x="22202049" y="12437052"/>
                    <a:pt x="22160140" y="12478962"/>
                    <a:pt x="22109340" y="12478962"/>
                  </a:cubicBezTo>
                  <a:close/>
                </a:path>
              </a:pathLst>
            </a:custGeom>
            <a:solidFill>
              <a:srgbClr val="A37CD8"/>
            </a:solid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E3B7D55-AAFD-ADD2-2802-BE545E75D825}"/>
                </a:ext>
              </a:extLst>
            </p:cNvPr>
            <p:cNvSpPr/>
            <p:nvPr/>
          </p:nvSpPr>
          <p:spPr>
            <a:xfrm>
              <a:off x="0" y="0"/>
              <a:ext cx="22265551" cy="12542462"/>
            </a:xfrm>
            <a:custGeom>
              <a:avLst/>
              <a:gdLst/>
              <a:ahLst/>
              <a:cxnLst/>
              <a:rect l="l" t="t" r="r" b="b"/>
              <a:pathLst>
                <a:path w="22265551" h="12542462">
                  <a:moveTo>
                    <a:pt x="22141090" y="59690"/>
                  </a:moveTo>
                  <a:cubicBezTo>
                    <a:pt x="22176649" y="59690"/>
                    <a:pt x="22205860" y="88900"/>
                    <a:pt x="22205860" y="124460"/>
                  </a:cubicBezTo>
                  <a:lnTo>
                    <a:pt x="22205860" y="12418002"/>
                  </a:lnTo>
                  <a:cubicBezTo>
                    <a:pt x="22205860" y="12453562"/>
                    <a:pt x="22176649" y="12482771"/>
                    <a:pt x="22141090" y="12482771"/>
                  </a:cubicBezTo>
                  <a:lnTo>
                    <a:pt x="124460" y="12482771"/>
                  </a:lnTo>
                  <a:cubicBezTo>
                    <a:pt x="88900" y="12482771"/>
                    <a:pt x="59690" y="12453562"/>
                    <a:pt x="59690" y="1241800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2141090" y="59690"/>
                  </a:lnTo>
                  <a:moveTo>
                    <a:pt x="2214109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418002"/>
                  </a:lnTo>
                  <a:cubicBezTo>
                    <a:pt x="0" y="12486582"/>
                    <a:pt x="55880" y="12542462"/>
                    <a:pt x="124460" y="12542462"/>
                  </a:cubicBezTo>
                  <a:lnTo>
                    <a:pt x="22141090" y="12542462"/>
                  </a:lnTo>
                  <a:cubicBezTo>
                    <a:pt x="22209671" y="12542462"/>
                    <a:pt x="22265551" y="12486582"/>
                    <a:pt x="22265551" y="12418002"/>
                  </a:cubicBezTo>
                  <a:lnTo>
                    <a:pt x="22265551" y="124460"/>
                  </a:lnTo>
                  <a:cubicBezTo>
                    <a:pt x="22265551" y="55880"/>
                    <a:pt x="22209671" y="0"/>
                    <a:pt x="22141090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5FD9CE00-3A1F-A3AB-5477-E15205DE8D33}"/>
              </a:ext>
            </a:extLst>
          </p:cNvPr>
          <p:cNvGrpSpPr/>
          <p:nvPr/>
        </p:nvGrpSpPr>
        <p:grpSpPr>
          <a:xfrm>
            <a:off x="1068285" y="1503851"/>
            <a:ext cx="16191015" cy="8162103"/>
            <a:chOff x="1" y="0"/>
            <a:chExt cx="21522303" cy="1084967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1B4B0A0A-3F94-45F2-A782-8E85187E50A4}"/>
                </a:ext>
              </a:extLst>
            </p:cNvPr>
            <p:cNvSpPr/>
            <p:nvPr/>
          </p:nvSpPr>
          <p:spPr>
            <a:xfrm>
              <a:off x="31750" y="31750"/>
              <a:ext cx="21458802" cy="10786174"/>
            </a:xfrm>
            <a:custGeom>
              <a:avLst/>
              <a:gdLst/>
              <a:ahLst/>
              <a:cxnLst/>
              <a:rect l="l" t="t" r="r" b="b"/>
              <a:pathLst>
                <a:path w="21458802" h="10786174">
                  <a:moveTo>
                    <a:pt x="21366091" y="10786174"/>
                  </a:moveTo>
                  <a:lnTo>
                    <a:pt x="92710" y="10786174"/>
                  </a:lnTo>
                  <a:cubicBezTo>
                    <a:pt x="41910" y="10786174"/>
                    <a:pt x="0" y="10744264"/>
                    <a:pt x="0" y="1069346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364821" y="0"/>
                  </a:lnTo>
                  <a:cubicBezTo>
                    <a:pt x="21415621" y="0"/>
                    <a:pt x="21457532" y="41910"/>
                    <a:pt x="21457532" y="92710"/>
                  </a:cubicBezTo>
                  <a:lnTo>
                    <a:pt x="21457532" y="10692195"/>
                  </a:lnTo>
                  <a:cubicBezTo>
                    <a:pt x="21458802" y="10744264"/>
                    <a:pt x="21416891" y="10786174"/>
                    <a:pt x="21366091" y="10786174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7F6AF05-BDEF-9A7F-1AAE-A7279B40BF99}"/>
                </a:ext>
              </a:extLst>
            </p:cNvPr>
            <p:cNvSpPr/>
            <p:nvPr/>
          </p:nvSpPr>
          <p:spPr>
            <a:xfrm>
              <a:off x="1" y="0"/>
              <a:ext cx="21522303" cy="10849675"/>
            </a:xfrm>
            <a:custGeom>
              <a:avLst/>
              <a:gdLst/>
              <a:ahLst/>
              <a:cxnLst/>
              <a:rect l="l" t="t" r="r" b="b"/>
              <a:pathLst>
                <a:path w="21522302" h="10849675">
                  <a:moveTo>
                    <a:pt x="21397841" y="59690"/>
                  </a:moveTo>
                  <a:cubicBezTo>
                    <a:pt x="21433402" y="59690"/>
                    <a:pt x="21462612" y="88900"/>
                    <a:pt x="21462612" y="124460"/>
                  </a:cubicBezTo>
                  <a:lnTo>
                    <a:pt x="21462612" y="10725214"/>
                  </a:lnTo>
                  <a:cubicBezTo>
                    <a:pt x="21462612" y="10760775"/>
                    <a:pt x="21433402" y="10789985"/>
                    <a:pt x="21397841" y="10789985"/>
                  </a:cubicBezTo>
                  <a:lnTo>
                    <a:pt x="124460" y="10789985"/>
                  </a:lnTo>
                  <a:cubicBezTo>
                    <a:pt x="88900" y="10789985"/>
                    <a:pt x="59690" y="10760775"/>
                    <a:pt x="59690" y="1072521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397841" y="59690"/>
                  </a:lnTo>
                  <a:moveTo>
                    <a:pt x="213978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725214"/>
                  </a:lnTo>
                  <a:cubicBezTo>
                    <a:pt x="0" y="10793795"/>
                    <a:pt x="55880" y="10849675"/>
                    <a:pt x="124460" y="10849675"/>
                  </a:cubicBezTo>
                  <a:lnTo>
                    <a:pt x="21397841" y="10849675"/>
                  </a:lnTo>
                  <a:cubicBezTo>
                    <a:pt x="21466421" y="10849675"/>
                    <a:pt x="21522302" y="10793795"/>
                    <a:pt x="21522302" y="10725214"/>
                  </a:cubicBezTo>
                  <a:lnTo>
                    <a:pt x="21522302" y="124460"/>
                  </a:lnTo>
                  <a:cubicBezTo>
                    <a:pt x="21522302" y="55880"/>
                    <a:pt x="21466421" y="0"/>
                    <a:pt x="21397841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EB4DE5CB-1860-D39E-1376-66821ECD5011}"/>
              </a:ext>
            </a:extLst>
          </p:cNvPr>
          <p:cNvGrpSpPr/>
          <p:nvPr/>
        </p:nvGrpSpPr>
        <p:grpSpPr>
          <a:xfrm>
            <a:off x="1382499" y="782052"/>
            <a:ext cx="448281" cy="448281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129C1D5-2FD2-75BA-D5BB-E4FEF653802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EE8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7AD895F8-468C-2C4F-9759-1B67446C934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DB225DA1-1BCA-F2BF-44C1-342B0B1A997C}"/>
              </a:ext>
            </a:extLst>
          </p:cNvPr>
          <p:cNvGrpSpPr/>
          <p:nvPr/>
        </p:nvGrpSpPr>
        <p:grpSpPr>
          <a:xfrm>
            <a:off x="2055150" y="782052"/>
            <a:ext cx="448281" cy="448281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611120D8-208A-45A5-81C5-C1E83B26E83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7BCFD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44779670-0202-F560-9A57-8EA18AC2B55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853C8B0F-2CEC-40CF-DEDB-08680815F6A3}"/>
              </a:ext>
            </a:extLst>
          </p:cNvPr>
          <p:cNvGrpSpPr/>
          <p:nvPr/>
        </p:nvGrpSpPr>
        <p:grpSpPr>
          <a:xfrm>
            <a:off x="2732031" y="782052"/>
            <a:ext cx="448281" cy="448281"/>
            <a:chOff x="0" y="0"/>
            <a:chExt cx="812800" cy="8128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69DDCED7-C18A-F41F-60F4-CE4D91B63EF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7B0"/>
            </a:solidFill>
            <a:ln w="4762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7085F86C-F674-C516-0AC0-20DF0E675ED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FC520560-BAAF-1E70-457E-BE4C3520B4B7}"/>
              </a:ext>
            </a:extLst>
          </p:cNvPr>
          <p:cNvGrpSpPr/>
          <p:nvPr/>
        </p:nvGrpSpPr>
        <p:grpSpPr>
          <a:xfrm>
            <a:off x="3649758" y="613309"/>
            <a:ext cx="11073566" cy="785767"/>
            <a:chOff x="0" y="0"/>
            <a:chExt cx="14764755" cy="1047689"/>
          </a:xfrm>
        </p:grpSpPr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9FC3DB93-8A6D-8634-AF7B-20C36C559B32}"/>
                </a:ext>
              </a:extLst>
            </p:cNvPr>
            <p:cNvGrpSpPr/>
            <p:nvPr/>
          </p:nvGrpSpPr>
          <p:grpSpPr>
            <a:xfrm>
              <a:off x="0" y="0"/>
              <a:ext cx="14764755" cy="1047689"/>
              <a:chOff x="0" y="0"/>
              <a:chExt cx="2508919" cy="178030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89C58A89-BEFD-C62A-142A-84C761418975}"/>
                  </a:ext>
                </a:extLst>
              </p:cNvPr>
              <p:cNvSpPr/>
              <p:nvPr/>
            </p:nvSpPr>
            <p:spPr>
              <a:xfrm>
                <a:off x="0" y="0"/>
                <a:ext cx="2508920" cy="178030"/>
              </a:xfrm>
              <a:custGeom>
                <a:avLst/>
                <a:gdLst/>
                <a:ahLst/>
                <a:cxnLst/>
                <a:rect l="l" t="t" r="r" b="b"/>
                <a:pathLst>
                  <a:path w="2508920" h="178030">
                    <a:moveTo>
                      <a:pt x="13983" y="0"/>
                    </a:moveTo>
                    <a:lnTo>
                      <a:pt x="2494937" y="0"/>
                    </a:lnTo>
                    <a:cubicBezTo>
                      <a:pt x="2498645" y="0"/>
                      <a:pt x="2502202" y="1473"/>
                      <a:pt x="2504824" y="4095"/>
                    </a:cubicBezTo>
                    <a:cubicBezTo>
                      <a:pt x="2507446" y="6718"/>
                      <a:pt x="2508920" y="10274"/>
                      <a:pt x="2508920" y="13983"/>
                    </a:cubicBezTo>
                    <a:lnTo>
                      <a:pt x="2508920" y="164047"/>
                    </a:lnTo>
                    <a:cubicBezTo>
                      <a:pt x="2508920" y="167756"/>
                      <a:pt x="2507446" y="171312"/>
                      <a:pt x="2504824" y="173935"/>
                    </a:cubicBezTo>
                    <a:cubicBezTo>
                      <a:pt x="2502202" y="176557"/>
                      <a:pt x="2498645" y="178030"/>
                      <a:pt x="2494937" y="178030"/>
                    </a:cubicBezTo>
                    <a:lnTo>
                      <a:pt x="13983" y="178030"/>
                    </a:lnTo>
                    <a:cubicBezTo>
                      <a:pt x="10274" y="178030"/>
                      <a:pt x="6718" y="176557"/>
                      <a:pt x="4095" y="173935"/>
                    </a:cubicBezTo>
                    <a:cubicBezTo>
                      <a:pt x="1473" y="171312"/>
                      <a:pt x="0" y="167756"/>
                      <a:pt x="0" y="164047"/>
                    </a:cubicBezTo>
                    <a:lnTo>
                      <a:pt x="0" y="13983"/>
                    </a:lnTo>
                    <a:cubicBezTo>
                      <a:pt x="0" y="10274"/>
                      <a:pt x="1473" y="6718"/>
                      <a:pt x="4095" y="4095"/>
                    </a:cubicBezTo>
                    <a:cubicBezTo>
                      <a:pt x="6718" y="1473"/>
                      <a:pt x="10274" y="0"/>
                      <a:pt x="13983" y="0"/>
                    </a:cubicBezTo>
                    <a:close/>
                  </a:path>
                </a:pathLst>
              </a:custGeom>
              <a:solidFill>
                <a:srgbClr val="F2F2F2"/>
              </a:solidFill>
              <a:ln w="2857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44E744CC-CB39-6490-EE84-8B285A73DF7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508919" cy="2161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3A2E73A8-9A3C-8D8C-6CE7-2A445A74D629}"/>
                </a:ext>
              </a:extLst>
            </p:cNvPr>
            <p:cNvSpPr/>
            <p:nvPr/>
          </p:nvSpPr>
          <p:spPr>
            <a:xfrm>
              <a:off x="376015" y="243544"/>
              <a:ext cx="592718" cy="592718"/>
            </a:xfrm>
            <a:custGeom>
              <a:avLst/>
              <a:gdLst/>
              <a:ahLst/>
              <a:cxnLst/>
              <a:rect l="l" t="t" r="r" b="b"/>
              <a:pathLst>
                <a:path w="592718" h="592718">
                  <a:moveTo>
                    <a:pt x="0" y="0"/>
                  </a:moveTo>
                  <a:lnTo>
                    <a:pt x="592718" y="0"/>
                  </a:lnTo>
                  <a:lnTo>
                    <a:pt x="592718" y="592718"/>
                  </a:lnTo>
                  <a:lnTo>
                    <a:pt x="0" y="592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TextBox 34">
            <a:extLst>
              <a:ext uri="{FF2B5EF4-FFF2-40B4-BE49-F238E27FC236}">
                <a16:creationId xmlns:a16="http://schemas.microsoft.com/office/drawing/2014/main" id="{CF4DFCE2-0EA5-4053-F8A7-92BDC3F63DDC}"/>
              </a:ext>
            </a:extLst>
          </p:cNvPr>
          <p:cNvSpPr txBox="1"/>
          <p:nvPr/>
        </p:nvSpPr>
        <p:spPr>
          <a:xfrm>
            <a:off x="5585982" y="739465"/>
            <a:ext cx="7221139" cy="542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5000" spc="-100">
                <a:solidFill>
                  <a:srgbClr val="0439AF"/>
                </a:solidFill>
                <a:latin typeface="Roboto Mono"/>
                <a:ea typeface="Roboto Mono"/>
                <a:cs typeface="Roboto Mono"/>
              </a:rPr>
              <a:t>SAVING FILE</a:t>
            </a:r>
            <a:endParaRPr lang="en-US" sz="5012" spc="-100">
              <a:solidFill>
                <a:srgbClr val="0439A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2E5C0EB-40B3-C08B-BBBF-7475A62110B9}"/>
              </a:ext>
            </a:extLst>
          </p:cNvPr>
          <p:cNvCxnSpPr/>
          <p:nvPr/>
        </p:nvCxnSpPr>
        <p:spPr>
          <a:xfrm flipH="1">
            <a:off x="3678269" y="4249339"/>
            <a:ext cx="738947" cy="875109"/>
          </a:xfrm>
          <a:prstGeom prst="straightConnector1">
            <a:avLst/>
          </a:prstGeom>
          <a:ln w="12700"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Picture 27" descr="A screenshot of a phone&#10;&#10;AI-generated content may be incorrect.">
            <a:extLst>
              <a:ext uri="{FF2B5EF4-FFF2-40B4-BE49-F238E27FC236}">
                <a16:creationId xmlns:a16="http://schemas.microsoft.com/office/drawing/2014/main" id="{91848B9D-3A3D-8B8D-AE2F-1B041539DC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99089" y="1860917"/>
            <a:ext cx="5137684" cy="74531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A23340F3-8CEC-C52B-23D8-7ACD768EC2DE}"/>
              </a:ext>
            </a:extLst>
          </p:cNvPr>
          <p:cNvSpPr/>
          <p:nvPr/>
        </p:nvSpPr>
        <p:spPr>
          <a:xfrm>
            <a:off x="5422165" y="5988941"/>
            <a:ext cx="1568082" cy="105798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B0B3400-20DD-C58C-710B-7DF0C3CA36BF}"/>
              </a:ext>
            </a:extLst>
          </p:cNvPr>
          <p:cNvSpPr txBox="1"/>
          <p:nvPr/>
        </p:nvSpPr>
        <p:spPr>
          <a:xfrm>
            <a:off x="9168391" y="4217924"/>
            <a:ext cx="5807465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ea typeface="Calibri"/>
                <a:cs typeface="Calibri"/>
              </a:rPr>
              <a:t>4. Click "export" on top right of screen. Save file in the STL format.</a:t>
            </a:r>
          </a:p>
        </p:txBody>
      </p:sp>
    </p:spTree>
    <p:extLst>
      <p:ext uri="{BB962C8B-B14F-4D97-AF65-F5344CB8AC3E}">
        <p14:creationId xmlns:p14="http://schemas.microsoft.com/office/powerpoint/2010/main" val="1644172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1D2922-16FA-D0A4-DF61-A8DF08001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685C748-EC90-1D87-3F4E-F0ADECE07E87}"/>
              </a:ext>
            </a:extLst>
          </p:cNvPr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80B0901-81A8-DE6E-B4B9-34F7A0A3A6FB}"/>
              </a:ext>
            </a:extLst>
          </p:cNvPr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03CA767-73F0-0C81-8E61-E1190426ACCF}"/>
              </a:ext>
            </a:extLst>
          </p:cNvPr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7D7DD6F-F027-C8A6-315D-47E47E4BDAED}"/>
              </a:ext>
            </a:extLst>
          </p:cNvPr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222447E-97DA-7D61-C69C-F7DD29280DD6}"/>
              </a:ext>
            </a:extLst>
          </p:cNvPr>
          <p:cNvGrpSpPr/>
          <p:nvPr/>
        </p:nvGrpSpPr>
        <p:grpSpPr>
          <a:xfrm>
            <a:off x="1255861" y="1655384"/>
            <a:ext cx="1915893" cy="2416704"/>
            <a:chOff x="0" y="0"/>
            <a:chExt cx="504597" cy="63649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77E90DD-81D9-0F08-0BB9-5DA6576DBA8C}"/>
                </a:ext>
              </a:extLst>
            </p:cNvPr>
            <p:cNvSpPr/>
            <p:nvPr/>
          </p:nvSpPr>
          <p:spPr>
            <a:xfrm>
              <a:off x="0" y="0"/>
              <a:ext cx="504597" cy="636498"/>
            </a:xfrm>
            <a:custGeom>
              <a:avLst/>
              <a:gdLst/>
              <a:ahLst/>
              <a:cxnLst/>
              <a:rect l="l" t="t" r="r" b="b"/>
              <a:pathLst>
                <a:path w="504597" h="636498">
                  <a:moveTo>
                    <a:pt x="0" y="0"/>
                  </a:moveTo>
                  <a:lnTo>
                    <a:pt x="504597" y="0"/>
                  </a:lnTo>
                  <a:lnTo>
                    <a:pt x="504597" y="636498"/>
                  </a:lnTo>
                  <a:lnTo>
                    <a:pt x="0" y="636498"/>
                  </a:lnTo>
                  <a:close/>
                </a:path>
              </a:pathLst>
            </a:custGeom>
            <a:solidFill>
              <a:srgbClr val="F1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3BC140A-8D35-82C7-640C-38FD01734B5B}"/>
                </a:ext>
              </a:extLst>
            </p:cNvPr>
            <p:cNvSpPr txBox="1"/>
            <p:nvPr/>
          </p:nvSpPr>
          <p:spPr>
            <a:xfrm>
              <a:off x="0" y="-38100"/>
              <a:ext cx="504597" cy="674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EE0633D5-C4A7-B069-B7F1-F7FE02B714B3}"/>
              </a:ext>
            </a:extLst>
          </p:cNvPr>
          <p:cNvSpPr/>
          <p:nvPr/>
        </p:nvSpPr>
        <p:spPr>
          <a:xfrm>
            <a:off x="1581846" y="2231775"/>
            <a:ext cx="1263923" cy="1263923"/>
          </a:xfrm>
          <a:custGeom>
            <a:avLst/>
            <a:gdLst/>
            <a:ahLst/>
            <a:cxnLst/>
            <a:rect l="l" t="t" r="r" b="b"/>
            <a:pathLst>
              <a:path w="1263923" h="1263923">
                <a:moveTo>
                  <a:pt x="0" y="0"/>
                </a:moveTo>
                <a:lnTo>
                  <a:pt x="1263923" y="0"/>
                </a:lnTo>
                <a:lnTo>
                  <a:pt x="1263923" y="1263923"/>
                </a:lnTo>
                <a:lnTo>
                  <a:pt x="0" y="12639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50BA1C3-11F3-7C43-D8F8-B8661F45B851}"/>
              </a:ext>
            </a:extLst>
          </p:cNvPr>
          <p:cNvGrpSpPr/>
          <p:nvPr/>
        </p:nvGrpSpPr>
        <p:grpSpPr>
          <a:xfrm>
            <a:off x="1255861" y="635816"/>
            <a:ext cx="6969313" cy="785767"/>
            <a:chOff x="0" y="0"/>
            <a:chExt cx="1579026" cy="17803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FA236BB-4F12-4062-B239-85506068F5B1}"/>
                </a:ext>
              </a:extLst>
            </p:cNvPr>
            <p:cNvSpPr/>
            <p:nvPr/>
          </p:nvSpPr>
          <p:spPr>
            <a:xfrm>
              <a:off x="0" y="0"/>
              <a:ext cx="1579026" cy="178030"/>
            </a:xfrm>
            <a:custGeom>
              <a:avLst/>
              <a:gdLst/>
              <a:ahLst/>
              <a:cxnLst/>
              <a:rect l="l" t="t" r="r" b="b"/>
              <a:pathLst>
                <a:path w="1579026" h="178030">
                  <a:moveTo>
                    <a:pt x="22217" y="0"/>
                  </a:moveTo>
                  <a:lnTo>
                    <a:pt x="1556808" y="0"/>
                  </a:lnTo>
                  <a:cubicBezTo>
                    <a:pt x="1569079" y="0"/>
                    <a:pt x="1579026" y="9947"/>
                    <a:pt x="1579026" y="22217"/>
                  </a:cubicBezTo>
                  <a:lnTo>
                    <a:pt x="1579026" y="155813"/>
                  </a:lnTo>
                  <a:cubicBezTo>
                    <a:pt x="1579026" y="161705"/>
                    <a:pt x="1576685" y="167356"/>
                    <a:pt x="1572518" y="171523"/>
                  </a:cubicBezTo>
                  <a:cubicBezTo>
                    <a:pt x="1568352" y="175689"/>
                    <a:pt x="1562701" y="178030"/>
                    <a:pt x="1556808" y="178030"/>
                  </a:cubicBezTo>
                  <a:lnTo>
                    <a:pt x="22217" y="178030"/>
                  </a:lnTo>
                  <a:cubicBezTo>
                    <a:pt x="16325" y="178030"/>
                    <a:pt x="10674" y="175689"/>
                    <a:pt x="6507" y="171523"/>
                  </a:cubicBezTo>
                  <a:cubicBezTo>
                    <a:pt x="2341" y="167356"/>
                    <a:pt x="0" y="161705"/>
                    <a:pt x="0" y="155813"/>
                  </a:cubicBezTo>
                  <a:lnTo>
                    <a:pt x="0" y="22217"/>
                  </a:lnTo>
                  <a:cubicBezTo>
                    <a:pt x="0" y="16325"/>
                    <a:pt x="2341" y="10674"/>
                    <a:pt x="6507" y="6507"/>
                  </a:cubicBezTo>
                  <a:cubicBezTo>
                    <a:pt x="10674" y="2341"/>
                    <a:pt x="16325" y="0"/>
                    <a:pt x="22217" y="0"/>
                  </a:cubicBezTo>
                  <a:close/>
                </a:path>
              </a:pathLst>
            </a:custGeom>
            <a:solidFill>
              <a:srgbClr val="F2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11A033F0-428B-CA62-2E8E-B52AC6921562}"/>
                </a:ext>
              </a:extLst>
            </p:cNvPr>
            <p:cNvSpPr txBox="1"/>
            <p:nvPr/>
          </p:nvSpPr>
          <p:spPr>
            <a:xfrm>
              <a:off x="0" y="-38100"/>
              <a:ext cx="1579026" cy="216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5CEDFF5F-76FF-6C86-4B05-20C817B6C48A}"/>
              </a:ext>
            </a:extLst>
          </p:cNvPr>
          <p:cNvSpPr/>
          <p:nvPr/>
        </p:nvSpPr>
        <p:spPr>
          <a:xfrm>
            <a:off x="1537872" y="818475"/>
            <a:ext cx="444538" cy="444538"/>
          </a:xfrm>
          <a:custGeom>
            <a:avLst/>
            <a:gdLst/>
            <a:ahLst/>
            <a:cxnLst/>
            <a:rect l="l" t="t" r="r" b="b"/>
            <a:pathLst>
              <a:path w="444538" h="444538">
                <a:moveTo>
                  <a:pt x="0" y="0"/>
                </a:moveTo>
                <a:lnTo>
                  <a:pt x="444539" y="0"/>
                </a:lnTo>
                <a:lnTo>
                  <a:pt x="444539" y="444538"/>
                </a:lnTo>
                <a:lnTo>
                  <a:pt x="0" y="4445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7DF1BDC-7BF0-D0A8-5B39-8D5A2FA04D2D}"/>
              </a:ext>
            </a:extLst>
          </p:cNvPr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FCE3C0E4-D770-1AA9-FE3E-08C11C8201BC}"/>
              </a:ext>
            </a:extLst>
          </p:cNvPr>
          <p:cNvGrpSpPr/>
          <p:nvPr/>
        </p:nvGrpSpPr>
        <p:grpSpPr>
          <a:xfrm>
            <a:off x="3270560" y="1009650"/>
            <a:ext cx="11530906" cy="8346575"/>
            <a:chOff x="0" y="0"/>
            <a:chExt cx="15374542" cy="11128766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C2A1D34B-B8B8-7107-DEDF-63EC41FC87A2}"/>
                </a:ext>
              </a:extLst>
            </p:cNvPr>
            <p:cNvGrpSpPr/>
            <p:nvPr/>
          </p:nvGrpSpPr>
          <p:grpSpPr>
            <a:xfrm>
              <a:off x="0" y="0"/>
              <a:ext cx="15374542" cy="11128766"/>
              <a:chOff x="0" y="0"/>
              <a:chExt cx="17327581" cy="12542462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D05C3ED8-D287-172A-9EA8-03E6FCF4D3E8}"/>
                  </a:ext>
                </a:extLst>
              </p:cNvPr>
              <p:cNvSpPr/>
              <p:nvPr/>
            </p:nvSpPr>
            <p:spPr>
              <a:xfrm>
                <a:off x="31750" y="31750"/>
                <a:ext cx="17264081" cy="12478962"/>
              </a:xfrm>
              <a:custGeom>
                <a:avLst/>
                <a:gdLst/>
                <a:ahLst/>
                <a:cxnLst/>
                <a:rect l="l" t="t" r="r" b="b"/>
                <a:pathLst>
                  <a:path w="17264081" h="12478962">
                    <a:moveTo>
                      <a:pt x="17171372" y="12478962"/>
                    </a:moveTo>
                    <a:lnTo>
                      <a:pt x="92710" y="12478962"/>
                    </a:lnTo>
                    <a:cubicBezTo>
                      <a:pt x="41910" y="12478962"/>
                      <a:pt x="0" y="12437052"/>
                      <a:pt x="0" y="1238625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7170101" y="0"/>
                    </a:lnTo>
                    <a:cubicBezTo>
                      <a:pt x="17220901" y="0"/>
                      <a:pt x="17262811" y="41910"/>
                      <a:pt x="17262811" y="92710"/>
                    </a:cubicBezTo>
                    <a:lnTo>
                      <a:pt x="17262811" y="12384982"/>
                    </a:lnTo>
                    <a:cubicBezTo>
                      <a:pt x="17264081" y="12437052"/>
                      <a:pt x="17222172" y="12478962"/>
                      <a:pt x="17171372" y="12478962"/>
                    </a:cubicBezTo>
                    <a:close/>
                  </a:path>
                </a:pathLst>
              </a:custGeom>
              <a:solidFill>
                <a:srgbClr val="A37CD8"/>
              </a:solidFill>
            </p:spPr>
          </p:sp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859EC12F-6314-554A-0E5D-F7088DBC3675}"/>
                  </a:ext>
                </a:extLst>
              </p:cNvPr>
              <p:cNvSpPr/>
              <p:nvPr/>
            </p:nvSpPr>
            <p:spPr>
              <a:xfrm>
                <a:off x="0" y="0"/>
                <a:ext cx="17327581" cy="12542462"/>
              </a:xfrm>
              <a:custGeom>
                <a:avLst/>
                <a:gdLst/>
                <a:ahLst/>
                <a:cxnLst/>
                <a:rect l="l" t="t" r="r" b="b"/>
                <a:pathLst>
                  <a:path w="17327581" h="12542462">
                    <a:moveTo>
                      <a:pt x="17203122" y="59690"/>
                    </a:moveTo>
                    <a:cubicBezTo>
                      <a:pt x="17238681" y="59690"/>
                      <a:pt x="17267892" y="88900"/>
                      <a:pt x="17267892" y="124460"/>
                    </a:cubicBezTo>
                    <a:lnTo>
                      <a:pt x="17267892" y="12418002"/>
                    </a:lnTo>
                    <a:cubicBezTo>
                      <a:pt x="17267892" y="12453562"/>
                      <a:pt x="17238681" y="12482771"/>
                      <a:pt x="17203122" y="12482771"/>
                    </a:cubicBezTo>
                    <a:lnTo>
                      <a:pt x="124460" y="12482771"/>
                    </a:lnTo>
                    <a:cubicBezTo>
                      <a:pt x="88900" y="12482771"/>
                      <a:pt x="59690" y="12453562"/>
                      <a:pt x="59690" y="1241800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7203122" y="59690"/>
                    </a:lnTo>
                    <a:moveTo>
                      <a:pt x="1720312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2418002"/>
                    </a:lnTo>
                    <a:cubicBezTo>
                      <a:pt x="0" y="12486582"/>
                      <a:pt x="55880" y="12542462"/>
                      <a:pt x="124460" y="12542462"/>
                    </a:cubicBezTo>
                    <a:lnTo>
                      <a:pt x="17203122" y="12542462"/>
                    </a:lnTo>
                    <a:cubicBezTo>
                      <a:pt x="17271701" y="12542462"/>
                      <a:pt x="17327581" y="12486582"/>
                      <a:pt x="17327581" y="12418002"/>
                    </a:cubicBezTo>
                    <a:lnTo>
                      <a:pt x="17327581" y="124460"/>
                    </a:lnTo>
                    <a:cubicBezTo>
                      <a:pt x="17327581" y="55880"/>
                      <a:pt x="17271701" y="0"/>
                      <a:pt x="17203122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B8AB5951-8DDD-EBF0-F2BB-DACD62052D75}"/>
                </a:ext>
              </a:extLst>
            </p:cNvPr>
            <p:cNvGrpSpPr/>
            <p:nvPr/>
          </p:nvGrpSpPr>
          <p:grpSpPr>
            <a:xfrm>
              <a:off x="302907" y="1271605"/>
              <a:ext cx="14768728" cy="9626778"/>
              <a:chOff x="0" y="0"/>
              <a:chExt cx="16644811" cy="10849675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06713C6D-78A8-03FF-07A6-FC4AFB51AFAD}"/>
                  </a:ext>
                </a:extLst>
              </p:cNvPr>
              <p:cNvSpPr/>
              <p:nvPr/>
            </p:nvSpPr>
            <p:spPr>
              <a:xfrm>
                <a:off x="31750" y="31750"/>
                <a:ext cx="16581310" cy="10786174"/>
              </a:xfrm>
              <a:custGeom>
                <a:avLst/>
                <a:gdLst/>
                <a:ahLst/>
                <a:cxnLst/>
                <a:rect l="l" t="t" r="r" b="b"/>
                <a:pathLst>
                  <a:path w="16581310" h="10786174">
                    <a:moveTo>
                      <a:pt x="16488601" y="10786174"/>
                    </a:moveTo>
                    <a:lnTo>
                      <a:pt x="92710" y="10786174"/>
                    </a:lnTo>
                    <a:cubicBezTo>
                      <a:pt x="41910" y="10786174"/>
                      <a:pt x="0" y="10744264"/>
                      <a:pt x="0" y="1069346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6487332" y="0"/>
                    </a:lnTo>
                    <a:cubicBezTo>
                      <a:pt x="16538132" y="0"/>
                      <a:pt x="16580041" y="41910"/>
                      <a:pt x="16580041" y="92710"/>
                    </a:cubicBezTo>
                    <a:lnTo>
                      <a:pt x="16580041" y="10692195"/>
                    </a:lnTo>
                    <a:cubicBezTo>
                      <a:pt x="16581310" y="10744264"/>
                      <a:pt x="16539401" y="10786174"/>
                      <a:pt x="16488601" y="10786174"/>
                    </a:cubicBezTo>
                    <a:close/>
                  </a:path>
                </a:pathLst>
              </a:custGeom>
              <a:solidFill>
                <a:srgbClr val="F1F2F2"/>
              </a:solidFill>
            </p:spPr>
          </p:sp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0AF8D798-F6A8-D9BD-5C90-85E3AC3EF8AA}"/>
                  </a:ext>
                </a:extLst>
              </p:cNvPr>
              <p:cNvSpPr/>
              <p:nvPr/>
            </p:nvSpPr>
            <p:spPr>
              <a:xfrm>
                <a:off x="0" y="0"/>
                <a:ext cx="16644810" cy="10849675"/>
              </a:xfrm>
              <a:custGeom>
                <a:avLst/>
                <a:gdLst/>
                <a:ahLst/>
                <a:cxnLst/>
                <a:rect l="l" t="t" r="r" b="b"/>
                <a:pathLst>
                  <a:path w="16644810" h="10849675">
                    <a:moveTo>
                      <a:pt x="16520351" y="59690"/>
                    </a:moveTo>
                    <a:cubicBezTo>
                      <a:pt x="16555910" y="59690"/>
                      <a:pt x="16585121" y="88900"/>
                      <a:pt x="16585121" y="124460"/>
                    </a:cubicBezTo>
                    <a:lnTo>
                      <a:pt x="16585121" y="10725214"/>
                    </a:lnTo>
                    <a:cubicBezTo>
                      <a:pt x="16585121" y="10760775"/>
                      <a:pt x="16555910" y="10789985"/>
                      <a:pt x="16520351" y="10789985"/>
                    </a:cubicBezTo>
                    <a:lnTo>
                      <a:pt x="124460" y="10789985"/>
                    </a:lnTo>
                    <a:cubicBezTo>
                      <a:pt x="88900" y="10789985"/>
                      <a:pt x="59690" y="10760775"/>
                      <a:pt x="59690" y="1072521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6520351" y="59690"/>
                    </a:lnTo>
                    <a:moveTo>
                      <a:pt x="16520351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0725214"/>
                    </a:lnTo>
                    <a:cubicBezTo>
                      <a:pt x="0" y="10793795"/>
                      <a:pt x="55880" y="10849675"/>
                      <a:pt x="124460" y="10849675"/>
                    </a:cubicBezTo>
                    <a:lnTo>
                      <a:pt x="16520351" y="10849675"/>
                    </a:lnTo>
                    <a:cubicBezTo>
                      <a:pt x="16588932" y="10849675"/>
                      <a:pt x="16644810" y="10793795"/>
                      <a:pt x="16644810" y="10725214"/>
                    </a:cubicBezTo>
                    <a:lnTo>
                      <a:pt x="16644810" y="124460"/>
                    </a:lnTo>
                    <a:cubicBezTo>
                      <a:pt x="16644810" y="55880"/>
                      <a:pt x="16588932" y="0"/>
                      <a:pt x="16520351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E44B8496-8625-3E32-B5F5-4B5C6CAFB30B}"/>
                </a:ext>
              </a:extLst>
            </p:cNvPr>
            <p:cNvGrpSpPr/>
            <p:nvPr/>
          </p:nvGrpSpPr>
          <p:grpSpPr>
            <a:xfrm>
              <a:off x="549439" y="399994"/>
              <a:ext cx="597708" cy="597708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98CFD480-BE0A-80E3-3D4E-1117806F732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CEE8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C8E9D5F3-31E4-A278-FC81-71C13C0C28B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5" name="Group 25">
              <a:extLst>
                <a:ext uri="{FF2B5EF4-FFF2-40B4-BE49-F238E27FC236}">
                  <a16:creationId xmlns:a16="http://schemas.microsoft.com/office/drawing/2014/main" id="{81727537-9571-CB37-18CD-F055991160E3}"/>
                </a:ext>
              </a:extLst>
            </p:cNvPr>
            <p:cNvGrpSpPr/>
            <p:nvPr/>
          </p:nvGrpSpPr>
          <p:grpSpPr>
            <a:xfrm>
              <a:off x="1446307" y="399994"/>
              <a:ext cx="597708" cy="597708"/>
              <a:chOff x="0" y="0"/>
              <a:chExt cx="812800" cy="812800"/>
            </a:xfrm>
          </p:grpSpPr>
          <p:sp>
            <p:nvSpPr>
              <p:cNvPr id="26" name="Freeform 26">
                <a:extLst>
                  <a:ext uri="{FF2B5EF4-FFF2-40B4-BE49-F238E27FC236}">
                    <a16:creationId xmlns:a16="http://schemas.microsoft.com/office/drawing/2014/main" id="{8B478034-2B51-1D6A-C17B-14183FEC7C1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7BCFD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7" name="TextBox 27">
                <a:extLst>
                  <a:ext uri="{FF2B5EF4-FFF2-40B4-BE49-F238E27FC236}">
                    <a16:creationId xmlns:a16="http://schemas.microsoft.com/office/drawing/2014/main" id="{8A8AAA2F-FEE9-73B8-C4FD-E60F2CE976D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EC3768D0-593E-E055-8F2D-B8CAC7163E3E}"/>
                </a:ext>
              </a:extLst>
            </p:cNvPr>
            <p:cNvGrpSpPr/>
            <p:nvPr/>
          </p:nvGrpSpPr>
          <p:grpSpPr>
            <a:xfrm>
              <a:off x="2348815" y="399994"/>
              <a:ext cx="597708" cy="597708"/>
              <a:chOff x="0" y="0"/>
              <a:chExt cx="812800" cy="812800"/>
            </a:xfrm>
          </p:grpSpPr>
          <p:sp>
            <p:nvSpPr>
              <p:cNvPr id="29" name="Freeform 29">
                <a:extLst>
                  <a:ext uri="{FF2B5EF4-FFF2-40B4-BE49-F238E27FC236}">
                    <a16:creationId xmlns:a16="http://schemas.microsoft.com/office/drawing/2014/main" id="{72821544-DD20-52A9-191F-3CC66A8A693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7B0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30" name="TextBox 30">
                <a:extLst>
                  <a:ext uri="{FF2B5EF4-FFF2-40B4-BE49-F238E27FC236}">
                    <a16:creationId xmlns:a16="http://schemas.microsoft.com/office/drawing/2014/main" id="{2F2F34FE-FB77-7A5C-A281-624A31C2CA8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1" name="Freeform 31">
            <a:extLst>
              <a:ext uri="{FF2B5EF4-FFF2-40B4-BE49-F238E27FC236}">
                <a16:creationId xmlns:a16="http://schemas.microsoft.com/office/drawing/2014/main" id="{B1DACBB8-1A4F-BC1B-0276-DC7D26DB40D2}"/>
              </a:ext>
            </a:extLst>
          </p:cNvPr>
          <p:cNvSpPr/>
          <p:nvPr/>
        </p:nvSpPr>
        <p:spPr>
          <a:xfrm>
            <a:off x="12864383" y="7774459"/>
            <a:ext cx="2690234" cy="1985881"/>
          </a:xfrm>
          <a:custGeom>
            <a:avLst/>
            <a:gdLst/>
            <a:ahLst/>
            <a:cxnLst/>
            <a:rect l="l" t="t" r="r" b="b"/>
            <a:pathLst>
              <a:path w="2690234" h="1985881">
                <a:moveTo>
                  <a:pt x="0" y="0"/>
                </a:moveTo>
                <a:lnTo>
                  <a:pt x="2690234" y="0"/>
                </a:lnTo>
                <a:lnTo>
                  <a:pt x="2690234" y="1985881"/>
                </a:lnTo>
                <a:lnTo>
                  <a:pt x="0" y="19858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D5CE8663-7F11-607B-3171-8AA01D58BD67}"/>
              </a:ext>
            </a:extLst>
          </p:cNvPr>
          <p:cNvSpPr/>
          <p:nvPr/>
        </p:nvSpPr>
        <p:spPr>
          <a:xfrm>
            <a:off x="15110112" y="9144000"/>
            <a:ext cx="889009" cy="1098775"/>
          </a:xfrm>
          <a:custGeom>
            <a:avLst/>
            <a:gdLst/>
            <a:ahLst/>
            <a:cxnLst/>
            <a:rect l="l" t="t" r="r" b="b"/>
            <a:pathLst>
              <a:path w="889009" h="1098775">
                <a:moveTo>
                  <a:pt x="0" y="0"/>
                </a:moveTo>
                <a:lnTo>
                  <a:pt x="889009" y="0"/>
                </a:lnTo>
                <a:lnTo>
                  <a:pt x="889009" y="1098775"/>
                </a:lnTo>
                <a:lnTo>
                  <a:pt x="0" y="10987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A3E683AF-40B2-046E-F0B7-D5C57634C2B2}"/>
              </a:ext>
            </a:extLst>
          </p:cNvPr>
          <p:cNvSpPr txBox="1"/>
          <p:nvPr/>
        </p:nvSpPr>
        <p:spPr>
          <a:xfrm>
            <a:off x="3825143" y="2374878"/>
            <a:ext cx="10393164" cy="6088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7200" spc="-199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EMAIL DESIGNS TO</a:t>
            </a:r>
            <a:r>
              <a:rPr lang="en-US" sz="9950" spc="-199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-US" sz="4000" spc="-199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  <a:hlinkClick r:id="rId18"/>
              </a:rPr>
              <a:t>keely.schellbergfbcl@gmail.com</a:t>
            </a:r>
            <a:endParaRPr lang="en-US" sz="4000" spc="-199">
              <a:solidFill>
                <a:srgbClr val="0439AF"/>
              </a:solidFill>
              <a:latin typeface="Roboto Mono"/>
              <a:ea typeface="Roboto Mono"/>
              <a:cs typeface="Roboto Mono"/>
            </a:endParaRPr>
          </a:p>
          <a:p>
            <a:pPr algn="ctr">
              <a:lnSpc>
                <a:spcPts val="7998"/>
              </a:lnSpc>
            </a:pPr>
            <a:r>
              <a:rPr lang="en-US" sz="7200" spc="-199">
                <a:solidFill>
                  <a:srgbClr val="0439AF"/>
                </a:solidFill>
                <a:latin typeface="Roboto Mono"/>
                <a:ea typeface="Roboto Mono"/>
                <a:cs typeface="Roboto Mono"/>
              </a:rPr>
              <a:t>By July 24</a:t>
            </a:r>
            <a:br>
              <a:rPr lang="en-US" sz="7200" spc="-199">
                <a:solidFill>
                  <a:srgbClr val="0439AF"/>
                </a:solidFill>
                <a:latin typeface="Roboto Mono"/>
                <a:ea typeface="Roboto Mono"/>
                <a:cs typeface="Roboto Mono"/>
              </a:rPr>
            </a:br>
            <a:endParaRPr lang="en-US" sz="7200" spc="-199">
              <a:solidFill>
                <a:srgbClr val="0439AF"/>
              </a:solidFill>
              <a:latin typeface="Roboto Mono"/>
              <a:ea typeface="Roboto Mono"/>
              <a:cs typeface="Roboto Mono"/>
            </a:endParaRPr>
          </a:p>
          <a:p>
            <a:pPr algn="ctr">
              <a:lnSpc>
                <a:spcPts val="7998"/>
              </a:lnSpc>
            </a:pPr>
            <a:r>
              <a:rPr lang="en-US" sz="6000" spc="-199">
                <a:solidFill>
                  <a:srgbClr val="0439AF"/>
                </a:solidFill>
                <a:latin typeface="Roboto Mono"/>
                <a:ea typeface="Roboto Mono"/>
                <a:cs typeface="Roboto Mono"/>
              </a:rPr>
              <a:t>Come back on July 30 at 4 PM to paint designs!</a:t>
            </a:r>
          </a:p>
        </p:txBody>
      </p:sp>
    </p:spTree>
    <p:extLst>
      <p:ext uri="{BB962C8B-B14F-4D97-AF65-F5344CB8AC3E}">
        <p14:creationId xmlns:p14="http://schemas.microsoft.com/office/powerpoint/2010/main" val="3676701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3882711" y="-11995742"/>
            <a:ext cx="42822621" cy="34528745"/>
            <a:chOff x="0" y="0"/>
            <a:chExt cx="57096828" cy="46038327"/>
          </a:xfrm>
        </p:grpSpPr>
        <p:sp>
          <p:nvSpPr>
            <p:cNvPr id="4" name="Freeform 4"/>
            <p:cNvSpPr/>
            <p:nvPr/>
          </p:nvSpPr>
          <p:spPr>
            <a:xfrm>
              <a:off x="18510281" y="10660322"/>
              <a:ext cx="24384000" cy="24384000"/>
            </a:xfrm>
            <a:custGeom>
              <a:avLst/>
              <a:gdLst/>
              <a:ahLst/>
              <a:cxnLst/>
              <a:rect l="l" t="t" r="r" b="b"/>
              <a:pathLst>
                <a:path w="24384000" h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2611227" y="5095939"/>
              <a:ext cx="16182109" cy="24384000"/>
            </a:xfrm>
            <a:custGeom>
              <a:avLst/>
              <a:gdLst/>
              <a:ahLst/>
              <a:cxnLst/>
              <a:rect l="l" t="t" r="r" b="b"/>
              <a:pathLst>
                <a:path w="16182109" h="24384000">
                  <a:moveTo>
                    <a:pt x="0" y="0"/>
                  </a:moveTo>
                  <a:lnTo>
                    <a:pt x="16182109" y="0"/>
                  </a:lnTo>
                  <a:lnTo>
                    <a:pt x="16182109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3020458" flipH="1">
              <a:off x="6411061" y="2975388"/>
              <a:ext cx="19965837" cy="26037868"/>
            </a:xfrm>
            <a:custGeom>
              <a:avLst/>
              <a:gdLst/>
              <a:ahLst/>
              <a:cxnLst/>
              <a:rect l="l" t="t" r="r" b="b"/>
              <a:pathLst>
                <a:path w="19965837" h="26037868">
                  <a:moveTo>
                    <a:pt x="19965837" y="0"/>
                  </a:moveTo>
                  <a:lnTo>
                    <a:pt x="0" y="0"/>
                  </a:lnTo>
                  <a:lnTo>
                    <a:pt x="0" y="26037869"/>
                  </a:lnTo>
                  <a:lnTo>
                    <a:pt x="19965837" y="26037869"/>
                  </a:lnTo>
                  <a:lnTo>
                    <a:pt x="19965837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775382">
              <a:off x="34612114" y="19810761"/>
              <a:ext cx="17890874" cy="23331865"/>
            </a:xfrm>
            <a:custGeom>
              <a:avLst/>
              <a:gdLst/>
              <a:ahLst/>
              <a:cxnLst/>
              <a:rect l="l" t="t" r="r" b="b"/>
              <a:pathLst>
                <a:path w="17890874" h="23331865">
                  <a:moveTo>
                    <a:pt x="0" y="0"/>
                  </a:moveTo>
                  <a:lnTo>
                    <a:pt x="17890874" y="0"/>
                  </a:lnTo>
                  <a:lnTo>
                    <a:pt x="17890874" y="23331865"/>
                  </a:lnTo>
                  <a:lnTo>
                    <a:pt x="0" y="23331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9144000" y="425715"/>
            <a:ext cx="8332536" cy="9435570"/>
            <a:chOff x="0" y="0"/>
            <a:chExt cx="11076227" cy="12542462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1012727" cy="12478962"/>
            </a:xfrm>
            <a:custGeom>
              <a:avLst/>
              <a:gdLst/>
              <a:ahLst/>
              <a:cxnLst/>
              <a:rect l="l" t="t" r="r" b="b"/>
              <a:pathLst>
                <a:path w="11012727" h="12478962">
                  <a:moveTo>
                    <a:pt x="10920016" y="12478962"/>
                  </a:moveTo>
                  <a:lnTo>
                    <a:pt x="92710" y="12478962"/>
                  </a:lnTo>
                  <a:cubicBezTo>
                    <a:pt x="41910" y="12478962"/>
                    <a:pt x="0" y="12437052"/>
                    <a:pt x="0" y="1238625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0918747" y="0"/>
                  </a:lnTo>
                  <a:cubicBezTo>
                    <a:pt x="10969547" y="0"/>
                    <a:pt x="11011457" y="41910"/>
                    <a:pt x="11011457" y="92710"/>
                  </a:cubicBezTo>
                  <a:lnTo>
                    <a:pt x="11011457" y="12384982"/>
                  </a:lnTo>
                  <a:cubicBezTo>
                    <a:pt x="11012727" y="12437052"/>
                    <a:pt x="10970816" y="12478962"/>
                    <a:pt x="10920016" y="12478962"/>
                  </a:cubicBezTo>
                  <a:close/>
                </a:path>
              </a:pathLst>
            </a:custGeom>
            <a:solidFill>
              <a:srgbClr val="A37CD8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1076227" cy="12542462"/>
            </a:xfrm>
            <a:custGeom>
              <a:avLst/>
              <a:gdLst/>
              <a:ahLst/>
              <a:cxnLst/>
              <a:rect l="l" t="t" r="r" b="b"/>
              <a:pathLst>
                <a:path w="11076227" h="12542462">
                  <a:moveTo>
                    <a:pt x="10951766" y="59690"/>
                  </a:moveTo>
                  <a:cubicBezTo>
                    <a:pt x="10987327" y="59690"/>
                    <a:pt x="11016537" y="88900"/>
                    <a:pt x="11016537" y="124460"/>
                  </a:cubicBezTo>
                  <a:lnTo>
                    <a:pt x="11016537" y="12418002"/>
                  </a:lnTo>
                  <a:cubicBezTo>
                    <a:pt x="11016537" y="12453562"/>
                    <a:pt x="10987327" y="12482771"/>
                    <a:pt x="10951766" y="12482771"/>
                  </a:cubicBezTo>
                  <a:lnTo>
                    <a:pt x="124460" y="12482771"/>
                  </a:lnTo>
                  <a:cubicBezTo>
                    <a:pt x="88900" y="12482771"/>
                    <a:pt x="59690" y="12453562"/>
                    <a:pt x="59690" y="1241800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951767" y="59690"/>
                  </a:lnTo>
                  <a:moveTo>
                    <a:pt x="1095176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418002"/>
                  </a:lnTo>
                  <a:cubicBezTo>
                    <a:pt x="0" y="12486582"/>
                    <a:pt x="55880" y="12542462"/>
                    <a:pt x="124460" y="12542462"/>
                  </a:cubicBezTo>
                  <a:lnTo>
                    <a:pt x="10951767" y="12542462"/>
                  </a:lnTo>
                  <a:cubicBezTo>
                    <a:pt x="11020347" y="12542462"/>
                    <a:pt x="11076227" y="12486582"/>
                    <a:pt x="11076227" y="12418002"/>
                  </a:cubicBezTo>
                  <a:lnTo>
                    <a:pt x="11076227" y="124460"/>
                  </a:lnTo>
                  <a:cubicBezTo>
                    <a:pt x="11076227" y="55880"/>
                    <a:pt x="11020347" y="0"/>
                    <a:pt x="10951767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400821" y="1503851"/>
            <a:ext cx="7757229" cy="8162103"/>
            <a:chOff x="0" y="0"/>
            <a:chExt cx="10311486" cy="10849675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10247985" cy="10786174"/>
            </a:xfrm>
            <a:custGeom>
              <a:avLst/>
              <a:gdLst/>
              <a:ahLst/>
              <a:cxnLst/>
              <a:rect l="l" t="t" r="r" b="b"/>
              <a:pathLst>
                <a:path w="10247985" h="10786174">
                  <a:moveTo>
                    <a:pt x="10155275" y="10786174"/>
                  </a:moveTo>
                  <a:lnTo>
                    <a:pt x="92710" y="10786174"/>
                  </a:lnTo>
                  <a:cubicBezTo>
                    <a:pt x="41910" y="10786174"/>
                    <a:pt x="0" y="10744264"/>
                    <a:pt x="0" y="1069346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0154006" y="0"/>
                  </a:lnTo>
                  <a:cubicBezTo>
                    <a:pt x="10204806" y="0"/>
                    <a:pt x="10246716" y="41910"/>
                    <a:pt x="10246716" y="92710"/>
                  </a:cubicBezTo>
                  <a:lnTo>
                    <a:pt x="10246716" y="10692195"/>
                  </a:lnTo>
                  <a:cubicBezTo>
                    <a:pt x="10247985" y="10744264"/>
                    <a:pt x="10206075" y="10786174"/>
                    <a:pt x="10155275" y="10786174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10311486" cy="10849675"/>
            </a:xfrm>
            <a:custGeom>
              <a:avLst/>
              <a:gdLst/>
              <a:ahLst/>
              <a:cxnLst/>
              <a:rect l="l" t="t" r="r" b="b"/>
              <a:pathLst>
                <a:path w="10311486" h="10849675">
                  <a:moveTo>
                    <a:pt x="10187025" y="59690"/>
                  </a:moveTo>
                  <a:cubicBezTo>
                    <a:pt x="10222585" y="59690"/>
                    <a:pt x="10251796" y="88900"/>
                    <a:pt x="10251796" y="124460"/>
                  </a:cubicBezTo>
                  <a:lnTo>
                    <a:pt x="10251796" y="10725214"/>
                  </a:lnTo>
                  <a:cubicBezTo>
                    <a:pt x="10251796" y="10760775"/>
                    <a:pt x="10222585" y="10789985"/>
                    <a:pt x="10187025" y="10789985"/>
                  </a:cubicBezTo>
                  <a:lnTo>
                    <a:pt x="124460" y="10789985"/>
                  </a:lnTo>
                  <a:cubicBezTo>
                    <a:pt x="88900" y="10789985"/>
                    <a:pt x="59690" y="10760775"/>
                    <a:pt x="59690" y="1072521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187025" y="59690"/>
                  </a:lnTo>
                  <a:moveTo>
                    <a:pt x="1018702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725214"/>
                  </a:lnTo>
                  <a:cubicBezTo>
                    <a:pt x="0" y="10793795"/>
                    <a:pt x="55880" y="10849675"/>
                    <a:pt x="124460" y="10849675"/>
                  </a:cubicBezTo>
                  <a:lnTo>
                    <a:pt x="10187025" y="10849675"/>
                  </a:lnTo>
                  <a:cubicBezTo>
                    <a:pt x="10255606" y="10849675"/>
                    <a:pt x="10311486" y="10793795"/>
                    <a:pt x="10311486" y="10725214"/>
                  </a:cubicBezTo>
                  <a:lnTo>
                    <a:pt x="10311486" y="124460"/>
                  </a:lnTo>
                  <a:cubicBezTo>
                    <a:pt x="10311486" y="55880"/>
                    <a:pt x="10255606" y="0"/>
                    <a:pt x="10187025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400821" y="635816"/>
            <a:ext cx="7787196" cy="785767"/>
            <a:chOff x="0" y="0"/>
            <a:chExt cx="1764332" cy="1780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64332" cy="178030"/>
            </a:xfrm>
            <a:custGeom>
              <a:avLst/>
              <a:gdLst/>
              <a:ahLst/>
              <a:cxnLst/>
              <a:rect l="l" t="t" r="r" b="b"/>
              <a:pathLst>
                <a:path w="1764332" h="178030">
                  <a:moveTo>
                    <a:pt x="19884" y="0"/>
                  </a:moveTo>
                  <a:lnTo>
                    <a:pt x="1744448" y="0"/>
                  </a:lnTo>
                  <a:cubicBezTo>
                    <a:pt x="1755430" y="0"/>
                    <a:pt x="1764332" y="8902"/>
                    <a:pt x="1764332" y="19884"/>
                  </a:cubicBezTo>
                  <a:lnTo>
                    <a:pt x="1764332" y="158146"/>
                  </a:lnTo>
                  <a:cubicBezTo>
                    <a:pt x="1764332" y="169128"/>
                    <a:pt x="1755430" y="178030"/>
                    <a:pt x="1744448" y="178030"/>
                  </a:cubicBezTo>
                  <a:lnTo>
                    <a:pt x="19884" y="178030"/>
                  </a:lnTo>
                  <a:cubicBezTo>
                    <a:pt x="8902" y="178030"/>
                    <a:pt x="0" y="169128"/>
                    <a:pt x="0" y="158146"/>
                  </a:cubicBezTo>
                  <a:lnTo>
                    <a:pt x="0" y="19884"/>
                  </a:lnTo>
                  <a:cubicBezTo>
                    <a:pt x="0" y="8902"/>
                    <a:pt x="8902" y="0"/>
                    <a:pt x="19884" y="0"/>
                  </a:cubicBezTo>
                  <a:close/>
                </a:path>
              </a:pathLst>
            </a:custGeom>
            <a:solidFill>
              <a:srgbClr val="F2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764332" cy="216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640960" y="846874"/>
            <a:ext cx="444538" cy="444538"/>
          </a:xfrm>
          <a:custGeom>
            <a:avLst/>
            <a:gdLst/>
            <a:ahLst/>
            <a:cxnLst/>
            <a:rect l="l" t="t" r="r" b="b"/>
            <a:pathLst>
              <a:path w="444538" h="444538">
                <a:moveTo>
                  <a:pt x="0" y="0"/>
                </a:moveTo>
                <a:lnTo>
                  <a:pt x="444538" y="0"/>
                </a:lnTo>
                <a:lnTo>
                  <a:pt x="444538" y="444538"/>
                </a:lnTo>
                <a:lnTo>
                  <a:pt x="0" y="4445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882304" y="4486871"/>
            <a:ext cx="6855929" cy="41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EXTRUDER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63229" y="6638204"/>
            <a:ext cx="5999361" cy="41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BED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863229" y="2332133"/>
            <a:ext cx="6612491" cy="41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FILAMENT</a:t>
            </a:r>
          </a:p>
        </p:txBody>
      </p:sp>
      <p:sp>
        <p:nvSpPr>
          <p:cNvPr id="21" name="Freeform 21"/>
          <p:cNvSpPr/>
          <p:nvPr/>
        </p:nvSpPr>
        <p:spPr>
          <a:xfrm>
            <a:off x="837882" y="466418"/>
            <a:ext cx="7705725" cy="9394867"/>
          </a:xfrm>
          <a:custGeom>
            <a:avLst/>
            <a:gdLst/>
            <a:ahLst/>
            <a:cxnLst/>
            <a:rect l="l" t="t" r="r" b="b"/>
            <a:pathLst>
              <a:path w="7705725" h="9394867">
                <a:moveTo>
                  <a:pt x="0" y="0"/>
                </a:moveTo>
                <a:lnTo>
                  <a:pt x="7705725" y="0"/>
                </a:lnTo>
                <a:lnTo>
                  <a:pt x="7705725" y="9394867"/>
                </a:lnTo>
                <a:lnTo>
                  <a:pt x="0" y="939486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917" r="-26235"/>
            </a:stretch>
          </a:blipFill>
        </p:spPr>
      </p:sp>
      <p:sp>
        <p:nvSpPr>
          <p:cNvPr id="22" name="AutoShape 22"/>
          <p:cNvSpPr/>
          <p:nvPr/>
        </p:nvSpPr>
        <p:spPr>
          <a:xfrm rot="899999">
            <a:off x="7547189" y="2159675"/>
            <a:ext cx="2821852" cy="0"/>
          </a:xfrm>
          <a:prstGeom prst="line">
            <a:avLst/>
          </a:prstGeom>
          <a:ln w="47625" cap="flat">
            <a:solidFill>
              <a:srgbClr val="E600BA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3" name="AutoShape 23"/>
          <p:cNvSpPr/>
          <p:nvPr/>
        </p:nvSpPr>
        <p:spPr>
          <a:xfrm rot="-625491">
            <a:off x="4643444" y="5136712"/>
            <a:ext cx="5730985" cy="0"/>
          </a:xfrm>
          <a:prstGeom prst="line">
            <a:avLst/>
          </a:prstGeom>
          <a:ln w="47625" cap="flat">
            <a:solidFill>
              <a:srgbClr val="E600BA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4" name="AutoShape 24"/>
          <p:cNvSpPr/>
          <p:nvPr/>
        </p:nvSpPr>
        <p:spPr>
          <a:xfrm rot="94108">
            <a:off x="5347397" y="6737125"/>
            <a:ext cx="4984974" cy="0"/>
          </a:xfrm>
          <a:prstGeom prst="line">
            <a:avLst/>
          </a:prstGeom>
          <a:ln w="47625" cap="flat">
            <a:solidFill>
              <a:srgbClr val="E600BA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5" name="TextBox 25"/>
          <p:cNvSpPr txBox="1"/>
          <p:nvPr/>
        </p:nvSpPr>
        <p:spPr>
          <a:xfrm>
            <a:off x="10144817" y="839477"/>
            <a:ext cx="6330903" cy="568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5012" spc="-100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3D PRINTER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497362" y="2937633"/>
            <a:ext cx="6101661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MATERIAL USED TO CREATE A 3D PRINTED OBJECT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497362" y="5091708"/>
            <a:ext cx="5449913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HEATS UP FILAMENT AND DEPOSITS IT IN LAYERS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497362" y="7243042"/>
            <a:ext cx="6101661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SURFACE THAT THE 3D OBJECT IS PRINTED 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449" t="1196" r="25321"/>
          <a:stretch>
            <a:fillRect/>
          </a:stretch>
        </p:blipFill>
        <p:spPr>
          <a:xfrm>
            <a:off x="2996611" y="1187404"/>
            <a:ext cx="6499986" cy="487499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449" t="1196" r="25321"/>
          <a:stretch>
            <a:fillRect/>
          </a:stretch>
        </p:blipFill>
        <p:spPr>
          <a:xfrm>
            <a:off x="2996611" y="1187404"/>
            <a:ext cx="6499986" cy="487499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312351" y="1028700"/>
            <a:ext cx="6345347" cy="5420867"/>
            <a:chOff x="0" y="0"/>
            <a:chExt cx="8460463" cy="722782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8460463" cy="7227823"/>
              <a:chOff x="0" y="0"/>
              <a:chExt cx="13852445" cy="1183422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31750" y="31750"/>
                <a:ext cx="13788944" cy="11770724"/>
              </a:xfrm>
              <a:custGeom>
                <a:avLst/>
                <a:gdLst/>
                <a:ahLst/>
                <a:cxnLst/>
                <a:rect l="l" t="t" r="r" b="b"/>
                <a:pathLst>
                  <a:path w="13788944" h="11770724">
                    <a:moveTo>
                      <a:pt x="13696235" y="11770724"/>
                    </a:moveTo>
                    <a:lnTo>
                      <a:pt x="92710" y="11770724"/>
                    </a:lnTo>
                    <a:cubicBezTo>
                      <a:pt x="41910" y="11770724"/>
                      <a:pt x="0" y="11728814"/>
                      <a:pt x="0" y="1167801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694964" y="0"/>
                    </a:lnTo>
                    <a:cubicBezTo>
                      <a:pt x="13745764" y="0"/>
                      <a:pt x="13787675" y="41910"/>
                      <a:pt x="13787675" y="92710"/>
                    </a:cubicBezTo>
                    <a:lnTo>
                      <a:pt x="13787675" y="11676745"/>
                    </a:lnTo>
                    <a:cubicBezTo>
                      <a:pt x="13788944" y="11728814"/>
                      <a:pt x="13747035" y="11770724"/>
                      <a:pt x="13696235" y="11770724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0"/>
                <a:ext cx="13852444" cy="11834225"/>
              </a:xfrm>
              <a:custGeom>
                <a:avLst/>
                <a:gdLst/>
                <a:ahLst/>
                <a:cxnLst/>
                <a:rect l="l" t="t" r="r" b="b"/>
                <a:pathLst>
                  <a:path w="13852444" h="11834225">
                    <a:moveTo>
                      <a:pt x="13727985" y="59690"/>
                    </a:moveTo>
                    <a:cubicBezTo>
                      <a:pt x="13763544" y="59690"/>
                      <a:pt x="13792755" y="88900"/>
                      <a:pt x="13792755" y="124460"/>
                    </a:cubicBezTo>
                    <a:lnTo>
                      <a:pt x="13792755" y="11709764"/>
                    </a:lnTo>
                    <a:cubicBezTo>
                      <a:pt x="13792755" y="11745325"/>
                      <a:pt x="13763544" y="11774535"/>
                      <a:pt x="13727985" y="11774535"/>
                    </a:cubicBezTo>
                    <a:lnTo>
                      <a:pt x="124460" y="11774535"/>
                    </a:lnTo>
                    <a:cubicBezTo>
                      <a:pt x="88900" y="11774535"/>
                      <a:pt x="59690" y="11745325"/>
                      <a:pt x="59690" y="1170976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727985" y="59690"/>
                    </a:lnTo>
                    <a:moveTo>
                      <a:pt x="1372798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1709764"/>
                    </a:lnTo>
                    <a:cubicBezTo>
                      <a:pt x="0" y="11778345"/>
                      <a:pt x="55880" y="11834225"/>
                      <a:pt x="124460" y="11834225"/>
                    </a:cubicBezTo>
                    <a:lnTo>
                      <a:pt x="13727985" y="11834225"/>
                    </a:lnTo>
                    <a:cubicBezTo>
                      <a:pt x="13796564" y="11834225"/>
                      <a:pt x="13852444" y="11778345"/>
                      <a:pt x="13852444" y="11709764"/>
                    </a:cubicBezTo>
                    <a:lnTo>
                      <a:pt x="13852444" y="124460"/>
                    </a:lnTo>
                    <a:cubicBezTo>
                      <a:pt x="13852444" y="55880"/>
                      <a:pt x="13796564" y="0"/>
                      <a:pt x="13727985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317500" y="286783"/>
              <a:ext cx="411427" cy="411427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CEE8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934851" y="286783"/>
              <a:ext cx="411427" cy="411427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7BCFD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556083" y="286783"/>
              <a:ext cx="411427" cy="41142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7B0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21" name="Picture 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r="24871"/>
          <a:stretch>
            <a:fillRect/>
          </a:stretch>
        </p:blipFill>
        <p:spPr>
          <a:xfrm>
            <a:off x="1335211" y="1707702"/>
            <a:ext cx="6322487" cy="4741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0">
                <p:cTn id="3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449" t="1196" r="25321"/>
          <a:stretch>
            <a:fillRect/>
          </a:stretch>
        </p:blipFill>
        <p:spPr>
          <a:xfrm>
            <a:off x="2996611" y="1187404"/>
            <a:ext cx="6499986" cy="487499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312351" y="1028700"/>
            <a:ext cx="6345347" cy="5420867"/>
            <a:chOff x="0" y="0"/>
            <a:chExt cx="8460463" cy="722782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8460463" cy="7227823"/>
              <a:chOff x="0" y="0"/>
              <a:chExt cx="13852445" cy="1183422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31750" y="31750"/>
                <a:ext cx="13788944" cy="11770724"/>
              </a:xfrm>
              <a:custGeom>
                <a:avLst/>
                <a:gdLst/>
                <a:ahLst/>
                <a:cxnLst/>
                <a:rect l="l" t="t" r="r" b="b"/>
                <a:pathLst>
                  <a:path w="13788944" h="11770724">
                    <a:moveTo>
                      <a:pt x="13696235" y="11770724"/>
                    </a:moveTo>
                    <a:lnTo>
                      <a:pt x="92710" y="11770724"/>
                    </a:lnTo>
                    <a:cubicBezTo>
                      <a:pt x="41910" y="11770724"/>
                      <a:pt x="0" y="11728814"/>
                      <a:pt x="0" y="1167801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694964" y="0"/>
                    </a:lnTo>
                    <a:cubicBezTo>
                      <a:pt x="13745764" y="0"/>
                      <a:pt x="13787675" y="41910"/>
                      <a:pt x="13787675" y="92710"/>
                    </a:cubicBezTo>
                    <a:lnTo>
                      <a:pt x="13787675" y="11676745"/>
                    </a:lnTo>
                    <a:cubicBezTo>
                      <a:pt x="13788944" y="11728814"/>
                      <a:pt x="13747035" y="11770724"/>
                      <a:pt x="13696235" y="11770724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0"/>
                <a:ext cx="13852444" cy="11834225"/>
              </a:xfrm>
              <a:custGeom>
                <a:avLst/>
                <a:gdLst/>
                <a:ahLst/>
                <a:cxnLst/>
                <a:rect l="l" t="t" r="r" b="b"/>
                <a:pathLst>
                  <a:path w="13852444" h="11834225">
                    <a:moveTo>
                      <a:pt x="13727985" y="59690"/>
                    </a:moveTo>
                    <a:cubicBezTo>
                      <a:pt x="13763544" y="59690"/>
                      <a:pt x="13792755" y="88900"/>
                      <a:pt x="13792755" y="124460"/>
                    </a:cubicBezTo>
                    <a:lnTo>
                      <a:pt x="13792755" y="11709764"/>
                    </a:lnTo>
                    <a:cubicBezTo>
                      <a:pt x="13792755" y="11745325"/>
                      <a:pt x="13763544" y="11774535"/>
                      <a:pt x="13727985" y="11774535"/>
                    </a:cubicBezTo>
                    <a:lnTo>
                      <a:pt x="124460" y="11774535"/>
                    </a:lnTo>
                    <a:cubicBezTo>
                      <a:pt x="88900" y="11774535"/>
                      <a:pt x="59690" y="11745325"/>
                      <a:pt x="59690" y="1170976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727985" y="59690"/>
                    </a:lnTo>
                    <a:moveTo>
                      <a:pt x="1372798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1709764"/>
                    </a:lnTo>
                    <a:cubicBezTo>
                      <a:pt x="0" y="11778345"/>
                      <a:pt x="55880" y="11834225"/>
                      <a:pt x="124460" y="11834225"/>
                    </a:cubicBezTo>
                    <a:lnTo>
                      <a:pt x="13727985" y="11834225"/>
                    </a:lnTo>
                    <a:cubicBezTo>
                      <a:pt x="13796564" y="11834225"/>
                      <a:pt x="13852444" y="11778345"/>
                      <a:pt x="13852444" y="11709764"/>
                    </a:cubicBezTo>
                    <a:lnTo>
                      <a:pt x="13852444" y="124460"/>
                    </a:lnTo>
                    <a:cubicBezTo>
                      <a:pt x="13852444" y="55880"/>
                      <a:pt x="13796564" y="0"/>
                      <a:pt x="13727985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317500" y="286783"/>
              <a:ext cx="411427" cy="411427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CEE8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934851" y="286783"/>
              <a:ext cx="411427" cy="411427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7BCFD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556083" y="286783"/>
              <a:ext cx="411427" cy="41142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7B0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21" name="Picture 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r="24871"/>
          <a:stretch>
            <a:fillRect/>
          </a:stretch>
        </p:blipFill>
        <p:spPr>
          <a:xfrm>
            <a:off x="1335211" y="1707702"/>
            <a:ext cx="6322487" cy="4741866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6182208" y="2719723"/>
            <a:ext cx="6345347" cy="5420867"/>
            <a:chOff x="0" y="0"/>
            <a:chExt cx="8460463" cy="7227823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8460463" cy="7227823"/>
              <a:chOff x="0" y="0"/>
              <a:chExt cx="13852445" cy="1183422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31750" y="31750"/>
                <a:ext cx="13788944" cy="11770724"/>
              </a:xfrm>
              <a:custGeom>
                <a:avLst/>
                <a:gdLst/>
                <a:ahLst/>
                <a:cxnLst/>
                <a:rect l="l" t="t" r="r" b="b"/>
                <a:pathLst>
                  <a:path w="13788944" h="11770724">
                    <a:moveTo>
                      <a:pt x="13696235" y="11770724"/>
                    </a:moveTo>
                    <a:lnTo>
                      <a:pt x="92710" y="11770724"/>
                    </a:lnTo>
                    <a:cubicBezTo>
                      <a:pt x="41910" y="11770724"/>
                      <a:pt x="0" y="11728814"/>
                      <a:pt x="0" y="1167801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694964" y="0"/>
                    </a:lnTo>
                    <a:cubicBezTo>
                      <a:pt x="13745764" y="0"/>
                      <a:pt x="13787675" y="41910"/>
                      <a:pt x="13787675" y="92710"/>
                    </a:cubicBezTo>
                    <a:lnTo>
                      <a:pt x="13787675" y="11676745"/>
                    </a:lnTo>
                    <a:cubicBezTo>
                      <a:pt x="13788944" y="11728814"/>
                      <a:pt x="13747035" y="11770724"/>
                      <a:pt x="13696235" y="11770724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0" y="0"/>
                <a:ext cx="13852444" cy="11834225"/>
              </a:xfrm>
              <a:custGeom>
                <a:avLst/>
                <a:gdLst/>
                <a:ahLst/>
                <a:cxnLst/>
                <a:rect l="l" t="t" r="r" b="b"/>
                <a:pathLst>
                  <a:path w="13852444" h="11834225">
                    <a:moveTo>
                      <a:pt x="13727985" y="59690"/>
                    </a:moveTo>
                    <a:cubicBezTo>
                      <a:pt x="13763544" y="59690"/>
                      <a:pt x="13792755" y="88900"/>
                      <a:pt x="13792755" y="124460"/>
                    </a:cubicBezTo>
                    <a:lnTo>
                      <a:pt x="13792755" y="11709764"/>
                    </a:lnTo>
                    <a:cubicBezTo>
                      <a:pt x="13792755" y="11745325"/>
                      <a:pt x="13763544" y="11774535"/>
                      <a:pt x="13727985" y="11774535"/>
                    </a:cubicBezTo>
                    <a:lnTo>
                      <a:pt x="124460" y="11774535"/>
                    </a:lnTo>
                    <a:cubicBezTo>
                      <a:pt x="88900" y="11774535"/>
                      <a:pt x="59690" y="11745325"/>
                      <a:pt x="59690" y="1170976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727985" y="59690"/>
                    </a:lnTo>
                    <a:moveTo>
                      <a:pt x="1372798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1709764"/>
                    </a:lnTo>
                    <a:cubicBezTo>
                      <a:pt x="0" y="11778345"/>
                      <a:pt x="55880" y="11834225"/>
                      <a:pt x="124460" y="11834225"/>
                    </a:cubicBezTo>
                    <a:lnTo>
                      <a:pt x="13727985" y="11834225"/>
                    </a:lnTo>
                    <a:cubicBezTo>
                      <a:pt x="13796564" y="11834225"/>
                      <a:pt x="13852444" y="11778345"/>
                      <a:pt x="13852444" y="11709764"/>
                    </a:cubicBezTo>
                    <a:lnTo>
                      <a:pt x="13852444" y="124460"/>
                    </a:lnTo>
                    <a:cubicBezTo>
                      <a:pt x="13852444" y="55880"/>
                      <a:pt x="13796564" y="0"/>
                      <a:pt x="13727985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317500" y="286783"/>
              <a:ext cx="411427" cy="411427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CEE8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934851" y="286783"/>
              <a:ext cx="411427" cy="411427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7BCFD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556083" y="286783"/>
              <a:ext cx="411427" cy="411427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7B0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35" name="Picture 3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rcRect l="837"/>
          <a:stretch>
            <a:fillRect/>
          </a:stretch>
        </p:blipFill>
        <p:spPr>
          <a:xfrm>
            <a:off x="6220121" y="3398724"/>
            <a:ext cx="6269522" cy="4741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0">
                <p:cTn id="3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0">
                <p:cTn id="4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449" t="1196" r="25321"/>
          <a:stretch>
            <a:fillRect/>
          </a:stretch>
        </p:blipFill>
        <p:spPr>
          <a:xfrm>
            <a:off x="2996611" y="1187404"/>
            <a:ext cx="6499986" cy="487499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330227">
            <a:off x="13687087" y="-10857428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0" y="0"/>
                </a:moveTo>
                <a:lnTo>
                  <a:pt x="14974378" y="0"/>
                </a:lnTo>
                <a:lnTo>
                  <a:pt x="14974378" y="19528401"/>
                </a:lnTo>
                <a:lnTo>
                  <a:pt x="0" y="195284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22679" flipH="1">
            <a:off x="-6437751" y="3543741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13418156" y="0"/>
                </a:moveTo>
                <a:lnTo>
                  <a:pt x="0" y="0"/>
                </a:lnTo>
                <a:lnTo>
                  <a:pt x="0" y="17498899"/>
                </a:lnTo>
                <a:lnTo>
                  <a:pt x="13418156" y="17498899"/>
                </a:lnTo>
                <a:lnTo>
                  <a:pt x="1341815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312351" y="1028700"/>
            <a:ext cx="6345347" cy="5420867"/>
            <a:chOff x="0" y="0"/>
            <a:chExt cx="8460463" cy="722782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8460463" cy="7227823"/>
              <a:chOff x="0" y="0"/>
              <a:chExt cx="13852445" cy="1183422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31750" y="31750"/>
                <a:ext cx="13788944" cy="11770724"/>
              </a:xfrm>
              <a:custGeom>
                <a:avLst/>
                <a:gdLst/>
                <a:ahLst/>
                <a:cxnLst/>
                <a:rect l="l" t="t" r="r" b="b"/>
                <a:pathLst>
                  <a:path w="13788944" h="11770724">
                    <a:moveTo>
                      <a:pt x="13696235" y="11770724"/>
                    </a:moveTo>
                    <a:lnTo>
                      <a:pt x="92710" y="11770724"/>
                    </a:lnTo>
                    <a:cubicBezTo>
                      <a:pt x="41910" y="11770724"/>
                      <a:pt x="0" y="11728814"/>
                      <a:pt x="0" y="1167801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694964" y="0"/>
                    </a:lnTo>
                    <a:cubicBezTo>
                      <a:pt x="13745764" y="0"/>
                      <a:pt x="13787675" y="41910"/>
                      <a:pt x="13787675" y="92710"/>
                    </a:cubicBezTo>
                    <a:lnTo>
                      <a:pt x="13787675" y="11676745"/>
                    </a:lnTo>
                    <a:cubicBezTo>
                      <a:pt x="13788944" y="11728814"/>
                      <a:pt x="13747035" y="11770724"/>
                      <a:pt x="13696235" y="11770724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0"/>
                <a:ext cx="13852444" cy="11834225"/>
              </a:xfrm>
              <a:custGeom>
                <a:avLst/>
                <a:gdLst/>
                <a:ahLst/>
                <a:cxnLst/>
                <a:rect l="l" t="t" r="r" b="b"/>
                <a:pathLst>
                  <a:path w="13852444" h="11834225">
                    <a:moveTo>
                      <a:pt x="13727985" y="59690"/>
                    </a:moveTo>
                    <a:cubicBezTo>
                      <a:pt x="13763544" y="59690"/>
                      <a:pt x="13792755" y="88900"/>
                      <a:pt x="13792755" y="124460"/>
                    </a:cubicBezTo>
                    <a:lnTo>
                      <a:pt x="13792755" y="11709764"/>
                    </a:lnTo>
                    <a:cubicBezTo>
                      <a:pt x="13792755" y="11745325"/>
                      <a:pt x="13763544" y="11774535"/>
                      <a:pt x="13727985" y="11774535"/>
                    </a:cubicBezTo>
                    <a:lnTo>
                      <a:pt x="124460" y="11774535"/>
                    </a:lnTo>
                    <a:cubicBezTo>
                      <a:pt x="88900" y="11774535"/>
                      <a:pt x="59690" y="11745325"/>
                      <a:pt x="59690" y="1170976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727985" y="59690"/>
                    </a:lnTo>
                    <a:moveTo>
                      <a:pt x="1372798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1709764"/>
                    </a:lnTo>
                    <a:cubicBezTo>
                      <a:pt x="0" y="11778345"/>
                      <a:pt x="55880" y="11834225"/>
                      <a:pt x="124460" y="11834225"/>
                    </a:cubicBezTo>
                    <a:lnTo>
                      <a:pt x="13727985" y="11834225"/>
                    </a:lnTo>
                    <a:cubicBezTo>
                      <a:pt x="13796564" y="11834225"/>
                      <a:pt x="13852444" y="11778345"/>
                      <a:pt x="13852444" y="11709764"/>
                    </a:cubicBezTo>
                    <a:lnTo>
                      <a:pt x="13852444" y="124460"/>
                    </a:lnTo>
                    <a:cubicBezTo>
                      <a:pt x="13852444" y="55880"/>
                      <a:pt x="13796564" y="0"/>
                      <a:pt x="13727985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317500" y="286783"/>
              <a:ext cx="411427" cy="411427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CEE8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934851" y="286783"/>
              <a:ext cx="411427" cy="411427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7BCFD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556083" y="286783"/>
              <a:ext cx="411427" cy="41142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7B0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21" name="Picture 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r="24871"/>
          <a:stretch>
            <a:fillRect/>
          </a:stretch>
        </p:blipFill>
        <p:spPr>
          <a:xfrm>
            <a:off x="1335211" y="1707702"/>
            <a:ext cx="6322487" cy="4741866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6182208" y="2719723"/>
            <a:ext cx="6345347" cy="5420867"/>
            <a:chOff x="0" y="0"/>
            <a:chExt cx="8460463" cy="7227823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8460463" cy="7227823"/>
              <a:chOff x="0" y="0"/>
              <a:chExt cx="13852445" cy="1183422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31750" y="31750"/>
                <a:ext cx="13788944" cy="11770724"/>
              </a:xfrm>
              <a:custGeom>
                <a:avLst/>
                <a:gdLst/>
                <a:ahLst/>
                <a:cxnLst/>
                <a:rect l="l" t="t" r="r" b="b"/>
                <a:pathLst>
                  <a:path w="13788944" h="11770724">
                    <a:moveTo>
                      <a:pt x="13696235" y="11770724"/>
                    </a:moveTo>
                    <a:lnTo>
                      <a:pt x="92710" y="11770724"/>
                    </a:lnTo>
                    <a:cubicBezTo>
                      <a:pt x="41910" y="11770724"/>
                      <a:pt x="0" y="11728814"/>
                      <a:pt x="0" y="1167801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694964" y="0"/>
                    </a:lnTo>
                    <a:cubicBezTo>
                      <a:pt x="13745764" y="0"/>
                      <a:pt x="13787675" y="41910"/>
                      <a:pt x="13787675" y="92710"/>
                    </a:cubicBezTo>
                    <a:lnTo>
                      <a:pt x="13787675" y="11676745"/>
                    </a:lnTo>
                    <a:cubicBezTo>
                      <a:pt x="13788944" y="11728814"/>
                      <a:pt x="13747035" y="11770724"/>
                      <a:pt x="13696235" y="11770724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0" y="0"/>
                <a:ext cx="13852444" cy="11834225"/>
              </a:xfrm>
              <a:custGeom>
                <a:avLst/>
                <a:gdLst/>
                <a:ahLst/>
                <a:cxnLst/>
                <a:rect l="l" t="t" r="r" b="b"/>
                <a:pathLst>
                  <a:path w="13852444" h="11834225">
                    <a:moveTo>
                      <a:pt x="13727985" y="59690"/>
                    </a:moveTo>
                    <a:cubicBezTo>
                      <a:pt x="13763544" y="59690"/>
                      <a:pt x="13792755" y="88900"/>
                      <a:pt x="13792755" y="124460"/>
                    </a:cubicBezTo>
                    <a:lnTo>
                      <a:pt x="13792755" y="11709764"/>
                    </a:lnTo>
                    <a:cubicBezTo>
                      <a:pt x="13792755" y="11745325"/>
                      <a:pt x="13763544" y="11774535"/>
                      <a:pt x="13727985" y="11774535"/>
                    </a:cubicBezTo>
                    <a:lnTo>
                      <a:pt x="124460" y="11774535"/>
                    </a:lnTo>
                    <a:cubicBezTo>
                      <a:pt x="88900" y="11774535"/>
                      <a:pt x="59690" y="11745325"/>
                      <a:pt x="59690" y="1170976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727985" y="59690"/>
                    </a:lnTo>
                    <a:moveTo>
                      <a:pt x="1372798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1709764"/>
                    </a:lnTo>
                    <a:cubicBezTo>
                      <a:pt x="0" y="11778345"/>
                      <a:pt x="55880" y="11834225"/>
                      <a:pt x="124460" y="11834225"/>
                    </a:cubicBezTo>
                    <a:lnTo>
                      <a:pt x="13727985" y="11834225"/>
                    </a:lnTo>
                    <a:cubicBezTo>
                      <a:pt x="13796564" y="11834225"/>
                      <a:pt x="13852444" y="11778345"/>
                      <a:pt x="13852444" y="11709764"/>
                    </a:cubicBezTo>
                    <a:lnTo>
                      <a:pt x="13852444" y="124460"/>
                    </a:lnTo>
                    <a:cubicBezTo>
                      <a:pt x="13852444" y="55880"/>
                      <a:pt x="13796564" y="0"/>
                      <a:pt x="13727985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317500" y="286783"/>
              <a:ext cx="411427" cy="411427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CEE8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934851" y="286783"/>
              <a:ext cx="411427" cy="411427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7BCFD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556083" y="286783"/>
              <a:ext cx="411427" cy="411427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7B0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35" name="Picture 3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 l="837"/>
          <a:stretch>
            <a:fillRect/>
          </a:stretch>
        </p:blipFill>
        <p:spPr>
          <a:xfrm>
            <a:off x="6220121" y="3398724"/>
            <a:ext cx="6269522" cy="4741866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10817828" y="4181753"/>
            <a:ext cx="6345347" cy="5420867"/>
            <a:chOff x="0" y="0"/>
            <a:chExt cx="8460463" cy="7227823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8460463" cy="7227823"/>
              <a:chOff x="0" y="0"/>
              <a:chExt cx="13852445" cy="11834224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31750" y="31750"/>
                <a:ext cx="13788944" cy="11770724"/>
              </a:xfrm>
              <a:custGeom>
                <a:avLst/>
                <a:gdLst/>
                <a:ahLst/>
                <a:cxnLst/>
                <a:rect l="l" t="t" r="r" b="b"/>
                <a:pathLst>
                  <a:path w="13788944" h="11770724">
                    <a:moveTo>
                      <a:pt x="13696235" y="11770724"/>
                    </a:moveTo>
                    <a:lnTo>
                      <a:pt x="92710" y="11770724"/>
                    </a:lnTo>
                    <a:cubicBezTo>
                      <a:pt x="41910" y="11770724"/>
                      <a:pt x="0" y="11728814"/>
                      <a:pt x="0" y="1167801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694964" y="0"/>
                    </a:lnTo>
                    <a:cubicBezTo>
                      <a:pt x="13745764" y="0"/>
                      <a:pt x="13787675" y="41910"/>
                      <a:pt x="13787675" y="92710"/>
                    </a:cubicBezTo>
                    <a:lnTo>
                      <a:pt x="13787675" y="11676745"/>
                    </a:lnTo>
                    <a:cubicBezTo>
                      <a:pt x="13788944" y="11728814"/>
                      <a:pt x="13747035" y="11770724"/>
                      <a:pt x="13696235" y="11770724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id="39" name="Freeform 39"/>
              <p:cNvSpPr/>
              <p:nvPr/>
            </p:nvSpPr>
            <p:spPr>
              <a:xfrm>
                <a:off x="0" y="0"/>
                <a:ext cx="13852444" cy="11834225"/>
              </a:xfrm>
              <a:custGeom>
                <a:avLst/>
                <a:gdLst/>
                <a:ahLst/>
                <a:cxnLst/>
                <a:rect l="l" t="t" r="r" b="b"/>
                <a:pathLst>
                  <a:path w="13852444" h="11834225">
                    <a:moveTo>
                      <a:pt x="13727985" y="59690"/>
                    </a:moveTo>
                    <a:cubicBezTo>
                      <a:pt x="13763544" y="59690"/>
                      <a:pt x="13792755" y="88900"/>
                      <a:pt x="13792755" y="124460"/>
                    </a:cubicBezTo>
                    <a:lnTo>
                      <a:pt x="13792755" y="11709764"/>
                    </a:lnTo>
                    <a:cubicBezTo>
                      <a:pt x="13792755" y="11745325"/>
                      <a:pt x="13763544" y="11774535"/>
                      <a:pt x="13727985" y="11774535"/>
                    </a:cubicBezTo>
                    <a:lnTo>
                      <a:pt x="124460" y="11774535"/>
                    </a:lnTo>
                    <a:cubicBezTo>
                      <a:pt x="88900" y="11774535"/>
                      <a:pt x="59690" y="11745325"/>
                      <a:pt x="59690" y="1170976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727985" y="59690"/>
                    </a:lnTo>
                    <a:moveTo>
                      <a:pt x="1372798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1709764"/>
                    </a:lnTo>
                    <a:cubicBezTo>
                      <a:pt x="0" y="11778345"/>
                      <a:pt x="55880" y="11834225"/>
                      <a:pt x="124460" y="11834225"/>
                    </a:cubicBezTo>
                    <a:lnTo>
                      <a:pt x="13727985" y="11834225"/>
                    </a:lnTo>
                    <a:cubicBezTo>
                      <a:pt x="13796564" y="11834225"/>
                      <a:pt x="13852444" y="11778345"/>
                      <a:pt x="13852444" y="11709764"/>
                    </a:cubicBezTo>
                    <a:lnTo>
                      <a:pt x="13852444" y="124460"/>
                    </a:lnTo>
                    <a:cubicBezTo>
                      <a:pt x="13852444" y="55880"/>
                      <a:pt x="13796564" y="0"/>
                      <a:pt x="13727985" y="0"/>
                    </a:cubicBezTo>
                    <a:close/>
                  </a:path>
                </a:pathLst>
              </a:custGeom>
              <a:solidFill>
                <a:srgbClr val="2946BF"/>
              </a:solidFill>
            </p:spPr>
          </p:sp>
        </p:grpSp>
        <p:grpSp>
          <p:nvGrpSpPr>
            <p:cNvPr id="40" name="Group 40"/>
            <p:cNvGrpSpPr/>
            <p:nvPr/>
          </p:nvGrpSpPr>
          <p:grpSpPr>
            <a:xfrm>
              <a:off x="317500" y="286783"/>
              <a:ext cx="411427" cy="411427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CEE8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934851" y="286783"/>
              <a:ext cx="411427" cy="411427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7BCFD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1556083" y="286783"/>
              <a:ext cx="411427" cy="411427"/>
              <a:chOff x="0" y="0"/>
              <a:chExt cx="812800" cy="8128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7B0"/>
              </a:solidFill>
              <a:ln w="47625" cap="sq">
                <a:solidFill>
                  <a:srgbClr val="0439AF"/>
                </a:solidFill>
                <a:prstDash val="solid"/>
                <a:miter/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49" name="Picture 49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rcRect l="829" t="180" r="11582" b="180"/>
          <a:stretch>
            <a:fillRect/>
          </a:stretch>
        </p:blipFill>
        <p:spPr>
          <a:xfrm>
            <a:off x="10847593" y="4860754"/>
            <a:ext cx="6285816" cy="4741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0">
                <p:cTn id="3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0">
                <p:cTn id="4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video>
              <p:cMediaNode vol="0">
                <p:cTn id="5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B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3075709" y="-8173787"/>
            <a:ext cx="12136582" cy="18288000"/>
          </a:xfrm>
          <a:custGeom>
            <a:avLst/>
            <a:gdLst/>
            <a:ahLst/>
            <a:cxnLst/>
            <a:rect l="l" t="t" r="r" b="b"/>
            <a:pathLst>
              <a:path w="12136582" h="18288000">
                <a:moveTo>
                  <a:pt x="0" y="0"/>
                </a:moveTo>
                <a:lnTo>
                  <a:pt x="12136582" y="0"/>
                </a:lnTo>
                <a:lnTo>
                  <a:pt x="12136582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40005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020458" flipH="1">
            <a:off x="-9074415" y="-9764201"/>
            <a:ext cx="14974378" cy="19528401"/>
          </a:xfrm>
          <a:custGeom>
            <a:avLst/>
            <a:gdLst/>
            <a:ahLst/>
            <a:cxnLst/>
            <a:rect l="l" t="t" r="r" b="b"/>
            <a:pathLst>
              <a:path w="14974378" h="19528401">
                <a:moveTo>
                  <a:pt x="14974378" y="0"/>
                </a:moveTo>
                <a:lnTo>
                  <a:pt x="0" y="0"/>
                </a:lnTo>
                <a:lnTo>
                  <a:pt x="0" y="19528402"/>
                </a:lnTo>
                <a:lnTo>
                  <a:pt x="14974378" y="19528402"/>
                </a:lnTo>
                <a:lnTo>
                  <a:pt x="1497437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775382">
            <a:off x="12076374" y="2862329"/>
            <a:ext cx="13418156" cy="17498899"/>
          </a:xfrm>
          <a:custGeom>
            <a:avLst/>
            <a:gdLst/>
            <a:ahLst/>
            <a:cxnLst/>
            <a:rect l="l" t="t" r="r" b="b"/>
            <a:pathLst>
              <a:path w="13418156" h="17498899">
                <a:moveTo>
                  <a:pt x="0" y="0"/>
                </a:moveTo>
                <a:lnTo>
                  <a:pt x="13418156" y="0"/>
                </a:lnTo>
                <a:lnTo>
                  <a:pt x="13418156" y="17498899"/>
                </a:lnTo>
                <a:lnTo>
                  <a:pt x="0" y="174988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11464" y="425715"/>
            <a:ext cx="8332536" cy="9435570"/>
            <a:chOff x="0" y="0"/>
            <a:chExt cx="11076227" cy="12542462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11012727" cy="12478962"/>
            </a:xfrm>
            <a:custGeom>
              <a:avLst/>
              <a:gdLst/>
              <a:ahLst/>
              <a:cxnLst/>
              <a:rect l="l" t="t" r="r" b="b"/>
              <a:pathLst>
                <a:path w="11012727" h="12478962">
                  <a:moveTo>
                    <a:pt x="10920016" y="12478962"/>
                  </a:moveTo>
                  <a:lnTo>
                    <a:pt x="92710" y="12478962"/>
                  </a:lnTo>
                  <a:cubicBezTo>
                    <a:pt x="41910" y="12478962"/>
                    <a:pt x="0" y="12437052"/>
                    <a:pt x="0" y="1238625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0918747" y="0"/>
                  </a:lnTo>
                  <a:cubicBezTo>
                    <a:pt x="10969547" y="0"/>
                    <a:pt x="11011457" y="41910"/>
                    <a:pt x="11011457" y="92710"/>
                  </a:cubicBezTo>
                  <a:lnTo>
                    <a:pt x="11011457" y="12384982"/>
                  </a:lnTo>
                  <a:cubicBezTo>
                    <a:pt x="11012727" y="12437052"/>
                    <a:pt x="10970816" y="12478962"/>
                    <a:pt x="10920016" y="12478962"/>
                  </a:cubicBezTo>
                  <a:close/>
                </a:path>
              </a:pathLst>
            </a:custGeom>
            <a:solidFill>
              <a:srgbClr val="A37CD8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1076227" cy="12542462"/>
            </a:xfrm>
            <a:custGeom>
              <a:avLst/>
              <a:gdLst/>
              <a:ahLst/>
              <a:cxnLst/>
              <a:rect l="l" t="t" r="r" b="b"/>
              <a:pathLst>
                <a:path w="11076227" h="12542462">
                  <a:moveTo>
                    <a:pt x="10951766" y="59690"/>
                  </a:moveTo>
                  <a:cubicBezTo>
                    <a:pt x="10987327" y="59690"/>
                    <a:pt x="11016537" y="88900"/>
                    <a:pt x="11016537" y="124460"/>
                  </a:cubicBezTo>
                  <a:lnTo>
                    <a:pt x="11016537" y="12418002"/>
                  </a:lnTo>
                  <a:cubicBezTo>
                    <a:pt x="11016537" y="12453562"/>
                    <a:pt x="10987327" y="12482771"/>
                    <a:pt x="10951766" y="12482771"/>
                  </a:cubicBezTo>
                  <a:lnTo>
                    <a:pt x="124460" y="12482771"/>
                  </a:lnTo>
                  <a:cubicBezTo>
                    <a:pt x="88900" y="12482771"/>
                    <a:pt x="59690" y="12453562"/>
                    <a:pt x="59690" y="1241800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951767" y="59690"/>
                  </a:lnTo>
                  <a:moveTo>
                    <a:pt x="1095176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418002"/>
                  </a:lnTo>
                  <a:cubicBezTo>
                    <a:pt x="0" y="12486582"/>
                    <a:pt x="55880" y="12542462"/>
                    <a:pt x="124460" y="12542462"/>
                  </a:cubicBezTo>
                  <a:lnTo>
                    <a:pt x="10951767" y="12542462"/>
                  </a:lnTo>
                  <a:cubicBezTo>
                    <a:pt x="11020347" y="12542462"/>
                    <a:pt x="11076227" y="12486582"/>
                    <a:pt x="11076227" y="12418002"/>
                  </a:cubicBezTo>
                  <a:lnTo>
                    <a:pt x="11076227" y="124460"/>
                  </a:lnTo>
                  <a:cubicBezTo>
                    <a:pt x="11076227" y="55880"/>
                    <a:pt x="11020347" y="0"/>
                    <a:pt x="10951767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68285" y="1503851"/>
            <a:ext cx="7756866" cy="8083572"/>
            <a:chOff x="0" y="0"/>
            <a:chExt cx="10311003" cy="10745285"/>
          </a:xfrm>
        </p:grpSpPr>
        <p:sp>
          <p:nvSpPr>
            <p:cNvPr id="11" name="Freeform 11"/>
            <p:cNvSpPr/>
            <p:nvPr/>
          </p:nvSpPr>
          <p:spPr>
            <a:xfrm>
              <a:off x="31750" y="31750"/>
              <a:ext cx="10247503" cy="10681785"/>
            </a:xfrm>
            <a:custGeom>
              <a:avLst/>
              <a:gdLst/>
              <a:ahLst/>
              <a:cxnLst/>
              <a:rect l="l" t="t" r="r" b="b"/>
              <a:pathLst>
                <a:path w="10247503" h="10681785">
                  <a:moveTo>
                    <a:pt x="10154793" y="10681785"/>
                  </a:moveTo>
                  <a:lnTo>
                    <a:pt x="92710" y="10681785"/>
                  </a:lnTo>
                  <a:cubicBezTo>
                    <a:pt x="41910" y="10681785"/>
                    <a:pt x="0" y="10639875"/>
                    <a:pt x="0" y="1058907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0153523" y="0"/>
                  </a:lnTo>
                  <a:cubicBezTo>
                    <a:pt x="10204323" y="0"/>
                    <a:pt x="10246233" y="41910"/>
                    <a:pt x="10246233" y="92710"/>
                  </a:cubicBezTo>
                  <a:lnTo>
                    <a:pt x="10246233" y="10587805"/>
                  </a:lnTo>
                  <a:cubicBezTo>
                    <a:pt x="10247503" y="10639875"/>
                    <a:pt x="10205593" y="10681785"/>
                    <a:pt x="10154793" y="10681785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0311003" cy="10745285"/>
            </a:xfrm>
            <a:custGeom>
              <a:avLst/>
              <a:gdLst/>
              <a:ahLst/>
              <a:cxnLst/>
              <a:rect l="l" t="t" r="r" b="b"/>
              <a:pathLst>
                <a:path w="10311003" h="10745285">
                  <a:moveTo>
                    <a:pt x="10186543" y="59690"/>
                  </a:moveTo>
                  <a:cubicBezTo>
                    <a:pt x="10222103" y="59690"/>
                    <a:pt x="10251313" y="88900"/>
                    <a:pt x="10251313" y="124460"/>
                  </a:cubicBezTo>
                  <a:lnTo>
                    <a:pt x="10251313" y="10620825"/>
                  </a:lnTo>
                  <a:cubicBezTo>
                    <a:pt x="10251313" y="10656385"/>
                    <a:pt x="10222103" y="10685595"/>
                    <a:pt x="10186543" y="10685595"/>
                  </a:cubicBezTo>
                  <a:lnTo>
                    <a:pt x="124460" y="10685595"/>
                  </a:lnTo>
                  <a:cubicBezTo>
                    <a:pt x="88900" y="10685595"/>
                    <a:pt x="59690" y="10656385"/>
                    <a:pt x="59690" y="1062082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186543" y="59690"/>
                  </a:lnTo>
                  <a:moveTo>
                    <a:pt x="1018654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620825"/>
                  </a:lnTo>
                  <a:cubicBezTo>
                    <a:pt x="0" y="10689405"/>
                    <a:pt x="55880" y="10745285"/>
                    <a:pt x="124460" y="10745285"/>
                  </a:cubicBezTo>
                  <a:lnTo>
                    <a:pt x="10186543" y="10745285"/>
                  </a:lnTo>
                  <a:cubicBezTo>
                    <a:pt x="10255123" y="10745285"/>
                    <a:pt x="10311003" y="10689405"/>
                    <a:pt x="10311003" y="10620825"/>
                  </a:cubicBezTo>
                  <a:lnTo>
                    <a:pt x="10311003" y="124460"/>
                  </a:lnTo>
                  <a:cubicBezTo>
                    <a:pt x="10311003" y="55880"/>
                    <a:pt x="10255123" y="0"/>
                    <a:pt x="10186543" y="0"/>
                  </a:cubicBezTo>
                  <a:close/>
                </a:path>
              </a:pathLst>
            </a:custGeom>
            <a:solidFill>
              <a:srgbClr val="2946B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28700" y="635816"/>
            <a:ext cx="7796451" cy="785767"/>
            <a:chOff x="0" y="0"/>
            <a:chExt cx="1766429" cy="17803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66429" cy="178030"/>
            </a:xfrm>
            <a:custGeom>
              <a:avLst/>
              <a:gdLst/>
              <a:ahLst/>
              <a:cxnLst/>
              <a:rect l="l" t="t" r="r" b="b"/>
              <a:pathLst>
                <a:path w="1766429" h="178030">
                  <a:moveTo>
                    <a:pt x="19860" y="0"/>
                  </a:moveTo>
                  <a:lnTo>
                    <a:pt x="1746569" y="0"/>
                  </a:lnTo>
                  <a:cubicBezTo>
                    <a:pt x="1751836" y="0"/>
                    <a:pt x="1756887" y="2092"/>
                    <a:pt x="1760612" y="5817"/>
                  </a:cubicBezTo>
                  <a:cubicBezTo>
                    <a:pt x="1764336" y="9541"/>
                    <a:pt x="1766429" y="14593"/>
                    <a:pt x="1766429" y="19860"/>
                  </a:cubicBezTo>
                  <a:lnTo>
                    <a:pt x="1766429" y="158170"/>
                  </a:lnTo>
                  <a:cubicBezTo>
                    <a:pt x="1766429" y="169138"/>
                    <a:pt x="1757537" y="178030"/>
                    <a:pt x="1746569" y="178030"/>
                  </a:cubicBezTo>
                  <a:lnTo>
                    <a:pt x="19860" y="178030"/>
                  </a:lnTo>
                  <a:cubicBezTo>
                    <a:pt x="14593" y="178030"/>
                    <a:pt x="9541" y="175938"/>
                    <a:pt x="5817" y="172213"/>
                  </a:cubicBezTo>
                  <a:cubicBezTo>
                    <a:pt x="2092" y="168489"/>
                    <a:pt x="0" y="163437"/>
                    <a:pt x="0" y="158170"/>
                  </a:cubicBezTo>
                  <a:lnTo>
                    <a:pt x="0" y="19860"/>
                  </a:lnTo>
                  <a:cubicBezTo>
                    <a:pt x="0" y="14593"/>
                    <a:pt x="2092" y="9541"/>
                    <a:pt x="5817" y="5817"/>
                  </a:cubicBezTo>
                  <a:cubicBezTo>
                    <a:pt x="9541" y="2092"/>
                    <a:pt x="14593" y="0"/>
                    <a:pt x="19860" y="0"/>
                  </a:cubicBezTo>
                  <a:close/>
                </a:path>
              </a:pathLst>
            </a:custGeom>
            <a:solidFill>
              <a:srgbClr val="F2F2F2"/>
            </a:solidFill>
            <a:ln w="28575" cap="sq">
              <a:solidFill>
                <a:srgbClr val="0439AF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766429" cy="216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281000" y="828939"/>
            <a:ext cx="444538" cy="444538"/>
          </a:xfrm>
          <a:custGeom>
            <a:avLst/>
            <a:gdLst/>
            <a:ahLst/>
            <a:cxnLst/>
            <a:rect l="l" t="t" r="r" b="b"/>
            <a:pathLst>
              <a:path w="444538" h="444538">
                <a:moveTo>
                  <a:pt x="0" y="0"/>
                </a:moveTo>
                <a:lnTo>
                  <a:pt x="444539" y="0"/>
                </a:lnTo>
                <a:lnTo>
                  <a:pt x="444539" y="444538"/>
                </a:lnTo>
                <a:lnTo>
                  <a:pt x="0" y="4445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99299" y="2910659"/>
            <a:ext cx="6728431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CREATE DIGITAL MODELS IN 2D AND 3D</a:t>
            </a:r>
          </a:p>
        </p:txBody>
      </p:sp>
      <p:pic>
        <p:nvPicPr>
          <p:cNvPr id="18" name="Picture 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>
          <a:xfrm>
            <a:off x="9715321" y="602239"/>
            <a:ext cx="7516974" cy="4234562"/>
          </a:xfrm>
          <a:prstGeom prst="rect">
            <a:avLst/>
          </a:prstGeom>
        </p:spPr>
      </p:pic>
      <p:pic>
        <p:nvPicPr>
          <p:cNvPr id="19" name="Picture 19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>
          <a:xfrm>
            <a:off x="9742326" y="5453331"/>
            <a:ext cx="7516974" cy="422829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057135" y="576672"/>
            <a:ext cx="5739580" cy="853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3"/>
              </a:lnSpc>
            </a:pPr>
            <a:r>
              <a:rPr lang="en-US" sz="5009">
                <a:solidFill>
                  <a:srgbClr val="0439AF"/>
                </a:solidFill>
                <a:latin typeface="Roboto Mono"/>
                <a:ea typeface="Roboto Mono"/>
                <a:cs typeface="Roboto Mono"/>
                <a:sym typeface="Roboto Mono"/>
              </a:rPr>
              <a:t>CAD SOFTWARE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99299" y="4277497"/>
            <a:ext cx="6728431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USED BY ARCHITECTS, ENGINEERS, AND DESIGNERS ACROSS MANY FIELDS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99299" y="1923560"/>
            <a:ext cx="7756866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COMPUTER-AIDED DESIGN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99299" y="6025334"/>
            <a:ext cx="6728431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000"/>
              </a:lnSpc>
              <a:buFont typeface="Arial"/>
              <a:buChar char="•"/>
            </a:pPr>
            <a:r>
              <a:rPr lang="en-US" sz="3000">
                <a:solidFill>
                  <a:srgbClr val="0439AF"/>
                </a:solidFill>
                <a:latin typeface="Space Mono"/>
                <a:ea typeface="Space Mono"/>
                <a:cs typeface="Space Mono"/>
                <a:sym typeface="Space Mono"/>
              </a:rPr>
              <a:t>MANY APPLICATIONS, INCLUDING 3D PRINTING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0">
                <p:cTn id="3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36</Slides>
  <Notes>25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Intro to 3D Printing</dc:title>
  <cp:revision>2</cp:revision>
  <dcterms:created xsi:type="dcterms:W3CDTF">2006-08-16T00:00:00Z</dcterms:created>
  <dcterms:modified xsi:type="dcterms:W3CDTF">2025-07-23T17:28:12Z</dcterms:modified>
  <dc:identifier>DAFFGsWnM6k</dc:identifier>
</cp:coreProperties>
</file>