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78"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HK Grotesk" panose="020B0604020202020204" charset="0"/>
      <p:regular r:id="rId32"/>
    </p:embeddedFont>
    <p:embeddedFont>
      <p:font typeface="HK Grotesk Bold" panose="020B0604020202020204" charset="0"/>
      <p:regular r:id="rId33"/>
    </p:embeddedFont>
    <p:embeddedFont>
      <p:font typeface="HK Grotesk Light" panose="020B0604020202020204" charset="0"/>
      <p:regular r:id="rId34"/>
    </p:embeddedFont>
    <p:embeddedFont>
      <p:font typeface="HK Grotesk Medium"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use the Apply To All command in the Timing group to apply the same transition to all slides in your presentation. Keep in mind that this will modify any other transitions you've applied.</a:t>
            </a:r>
          </a:p>
          <a:p>
            <a:endParaRPr lang="en-US"/>
          </a:p>
          <a:p>
            <a:r>
              <a:rPr lang="en-US"/>
              <a:t>Try applying a few different types of transitions to various slides in your presentation. You may find that some transitions work better than others, depending on the content of your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use the Apply To All command in the Timing group to apply the same transition to all slides in your presentation. Keep in mind that this will modify any other transitions you've applied.</a:t>
            </a:r>
          </a:p>
          <a:p>
            <a:endParaRPr lang="en-US"/>
          </a:p>
          <a:p>
            <a:r>
              <a:rPr lang="en-US"/>
              <a:t>Try applying a few different types of transitions to various slides in your presentation. You may find that some transitions work better than others, depending on the content of your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6314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5077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can use the Apply To All command in the Timing group to apply the same transition to all slides in your presentation. Keep in mind that this will modify any other transitions you've applied.</a:t>
            </a:r>
          </a:p>
          <a:p>
            <a:endParaRPr lang="en-US"/>
          </a:p>
          <a:p>
            <a:r>
              <a:rPr lang="en-US"/>
              <a:t>Try applying a few different types of transitions to various slides in your presentation. You may find that some transitions work better than others, depending on the content of your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jpeg"/><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01270" y="-297607"/>
            <a:ext cx="18690540" cy="10584607"/>
          </a:xfrm>
          <a:custGeom>
            <a:avLst/>
            <a:gdLst/>
            <a:ahLst/>
            <a:cxnLst/>
            <a:rect l="l" t="t" r="r" b="b"/>
            <a:pathLst>
              <a:path w="18690540" h="10584607">
                <a:moveTo>
                  <a:pt x="0" y="0"/>
                </a:moveTo>
                <a:lnTo>
                  <a:pt x="18690540" y="0"/>
                </a:lnTo>
                <a:lnTo>
                  <a:pt x="18690540" y="10584607"/>
                </a:lnTo>
                <a:lnTo>
                  <a:pt x="0" y="10584607"/>
                </a:lnTo>
                <a:lnTo>
                  <a:pt x="0" y="0"/>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1476375"/>
            <a:ext cx="12103716" cy="4917897"/>
          </a:xfrm>
          <a:prstGeom prst="rect">
            <a:avLst/>
          </a:prstGeom>
        </p:spPr>
        <p:txBody>
          <a:bodyPr lIns="0" tIns="0" rIns="0" bIns="0" rtlCol="0" anchor="t">
            <a:spAutoFit/>
          </a:bodyPr>
          <a:lstStyle/>
          <a:p>
            <a:pPr algn="l">
              <a:lnSpc>
                <a:spcPts val="12528"/>
              </a:lnSpc>
            </a:pPr>
            <a:r>
              <a:rPr lang="en-US" sz="14400" b="1">
                <a:solidFill>
                  <a:srgbClr val="FFFFFF"/>
                </a:solidFill>
                <a:latin typeface="HK Grotesk Bold"/>
                <a:ea typeface="HK Grotesk Bold"/>
                <a:cs typeface="HK Grotesk Bold"/>
                <a:sym typeface="HK Grotesk Bold"/>
              </a:rPr>
              <a:t>Microsoft PowerPoint</a:t>
            </a:r>
          </a:p>
          <a:p>
            <a:pPr algn="l">
              <a:lnSpc>
                <a:spcPts val="12528"/>
              </a:lnSpc>
            </a:pPr>
            <a:r>
              <a:rPr lang="en-US" sz="14400" b="1">
                <a:solidFill>
                  <a:srgbClr val="FFFFFF"/>
                </a:solidFill>
                <a:latin typeface="HK Grotesk Bold"/>
                <a:ea typeface="HK Grotesk Bold"/>
                <a:cs typeface="HK Grotesk Bold"/>
                <a:sym typeface="HK Grotesk Bold"/>
              </a:rPr>
              <a:t>Intermediate</a:t>
            </a:r>
          </a:p>
        </p:txBody>
      </p:sp>
      <p:sp>
        <p:nvSpPr>
          <p:cNvPr id="4" name="TextBox 4"/>
          <p:cNvSpPr txBox="1"/>
          <p:nvPr/>
        </p:nvSpPr>
        <p:spPr>
          <a:xfrm>
            <a:off x="1028700" y="8654617"/>
            <a:ext cx="8781832" cy="603683"/>
          </a:xfrm>
          <a:prstGeom prst="rect">
            <a:avLst/>
          </a:prstGeom>
        </p:spPr>
        <p:txBody>
          <a:bodyPr lIns="0" tIns="0" rIns="0" bIns="0" rtlCol="0" anchor="t">
            <a:spAutoFit/>
          </a:bodyPr>
          <a:lstStyle/>
          <a:p>
            <a:pPr algn="l">
              <a:lnSpc>
                <a:spcPts val="4620"/>
              </a:lnSpc>
            </a:pPr>
            <a:r>
              <a:rPr lang="en-US" sz="4199">
                <a:solidFill>
                  <a:srgbClr val="FFFFFF"/>
                </a:solidFill>
                <a:latin typeface="HK Grotesk Bold"/>
                <a:ea typeface="HK Grotesk Bold"/>
                <a:cs typeface="HK Grotesk Bold"/>
                <a:sym typeface="HK Grotesk Bold"/>
              </a:rPr>
              <a:t>GEORGE MEMORIAL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441806" cy="10287000"/>
          </a:xfrm>
          <a:custGeom>
            <a:avLst/>
            <a:gdLst/>
            <a:ahLst/>
            <a:cxnLst/>
            <a:rect l="l" t="t" r="r" b="b"/>
            <a:pathLst>
              <a:path w="9441806" h="10287000">
                <a:moveTo>
                  <a:pt x="0" y="0"/>
                </a:moveTo>
                <a:lnTo>
                  <a:pt x="9441806" y="0"/>
                </a:lnTo>
                <a:lnTo>
                  <a:pt x="9441806" y="10287000"/>
                </a:lnTo>
                <a:lnTo>
                  <a:pt x="0" y="10287000"/>
                </a:lnTo>
                <a:lnTo>
                  <a:pt x="0" y="0"/>
                </a:lnTo>
                <a:close/>
              </a:path>
            </a:pathLst>
          </a:custGeom>
          <a:blipFill>
            <a:blip r:embed="rId2"/>
            <a:stretch>
              <a:fillRect l="-31995" r="-31995"/>
            </a:stretch>
          </a:blipFill>
        </p:spPr>
      </p:sp>
      <p:sp>
        <p:nvSpPr>
          <p:cNvPr id="3" name="TextBox 3"/>
          <p:cNvSpPr txBox="1"/>
          <p:nvPr/>
        </p:nvSpPr>
        <p:spPr>
          <a:xfrm>
            <a:off x="10429831" y="1190625"/>
            <a:ext cx="6829469" cy="1163407"/>
          </a:xfrm>
          <a:prstGeom prst="rect">
            <a:avLst/>
          </a:prstGeom>
        </p:spPr>
        <p:txBody>
          <a:bodyPr lIns="0" tIns="0" rIns="0" bIns="0" rtlCol="0" anchor="t">
            <a:spAutoFit/>
          </a:bodyPr>
          <a:lstStyle/>
          <a:p>
            <a:pPr algn="l">
              <a:lnSpc>
                <a:spcPts val="8800"/>
              </a:lnSpc>
            </a:pPr>
            <a:r>
              <a:rPr lang="en-US" sz="8800" b="1" spc="-87">
                <a:solidFill>
                  <a:srgbClr val="E17A01"/>
                </a:solidFill>
                <a:latin typeface="HK Grotesk Bold"/>
                <a:ea typeface="HK Grotesk Bold"/>
                <a:cs typeface="HK Grotesk Bold"/>
                <a:sym typeface="HK Grotesk Bold"/>
              </a:rPr>
              <a:t>Challenge</a:t>
            </a:r>
          </a:p>
        </p:txBody>
      </p:sp>
      <p:sp>
        <p:nvSpPr>
          <p:cNvPr id="4" name="TextBox 4"/>
          <p:cNvSpPr txBox="1"/>
          <p:nvPr/>
        </p:nvSpPr>
        <p:spPr>
          <a:xfrm>
            <a:off x="10429831" y="2853767"/>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1</a:t>
            </a:r>
          </a:p>
        </p:txBody>
      </p:sp>
      <p:sp>
        <p:nvSpPr>
          <p:cNvPr id="5" name="TextBox 5"/>
          <p:cNvSpPr txBox="1"/>
          <p:nvPr/>
        </p:nvSpPr>
        <p:spPr>
          <a:xfrm>
            <a:off x="10429831" y="3173958"/>
            <a:ext cx="6829469" cy="9055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With the first slide selected, apply a Push transition from the Subtle category.</a:t>
            </a:r>
          </a:p>
        </p:txBody>
      </p:sp>
      <p:sp>
        <p:nvSpPr>
          <p:cNvPr id="6" name="TextBox 6"/>
          <p:cNvSpPr txBox="1"/>
          <p:nvPr/>
        </p:nvSpPr>
        <p:spPr>
          <a:xfrm>
            <a:off x="10429831" y="4177050"/>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2</a:t>
            </a:r>
          </a:p>
        </p:txBody>
      </p:sp>
      <p:sp>
        <p:nvSpPr>
          <p:cNvPr id="7" name="TextBox 7"/>
          <p:cNvSpPr txBox="1"/>
          <p:nvPr/>
        </p:nvSpPr>
        <p:spPr>
          <a:xfrm>
            <a:off x="10429831" y="4497241"/>
            <a:ext cx="6829469" cy="4483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Change the Effect Options to push From Right.</a:t>
            </a:r>
          </a:p>
        </p:txBody>
      </p:sp>
      <p:sp>
        <p:nvSpPr>
          <p:cNvPr id="8" name="TextBox 8"/>
          <p:cNvSpPr txBox="1"/>
          <p:nvPr/>
        </p:nvSpPr>
        <p:spPr>
          <a:xfrm>
            <a:off x="10429831" y="5043133"/>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3</a:t>
            </a:r>
          </a:p>
        </p:txBody>
      </p:sp>
      <p:sp>
        <p:nvSpPr>
          <p:cNvPr id="9" name="TextBox 9"/>
          <p:cNvSpPr txBox="1"/>
          <p:nvPr/>
        </p:nvSpPr>
        <p:spPr>
          <a:xfrm>
            <a:off x="10429831" y="5363324"/>
            <a:ext cx="6829469" cy="4483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Change the Duration to 2.00.</a:t>
            </a:r>
          </a:p>
        </p:txBody>
      </p:sp>
      <p:sp>
        <p:nvSpPr>
          <p:cNvPr id="10" name="TextBox 10"/>
          <p:cNvSpPr txBox="1"/>
          <p:nvPr/>
        </p:nvSpPr>
        <p:spPr>
          <a:xfrm>
            <a:off x="10429831" y="5909216"/>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4</a:t>
            </a:r>
          </a:p>
        </p:txBody>
      </p:sp>
      <p:sp>
        <p:nvSpPr>
          <p:cNvPr id="11" name="TextBox 11"/>
          <p:cNvSpPr txBox="1"/>
          <p:nvPr/>
        </p:nvSpPr>
        <p:spPr>
          <a:xfrm>
            <a:off x="10429831" y="6229407"/>
            <a:ext cx="6829469" cy="9055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Set the slides to Automatically Advance after 3 seconds, or 00:03.00.</a:t>
            </a:r>
          </a:p>
        </p:txBody>
      </p:sp>
      <p:sp>
        <p:nvSpPr>
          <p:cNvPr id="12" name="TextBox 12"/>
          <p:cNvSpPr txBox="1"/>
          <p:nvPr/>
        </p:nvSpPr>
        <p:spPr>
          <a:xfrm>
            <a:off x="10429831" y="7232500"/>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5</a:t>
            </a:r>
          </a:p>
        </p:txBody>
      </p:sp>
      <p:sp>
        <p:nvSpPr>
          <p:cNvPr id="13" name="TextBox 13"/>
          <p:cNvSpPr txBox="1"/>
          <p:nvPr/>
        </p:nvSpPr>
        <p:spPr>
          <a:xfrm>
            <a:off x="10429831" y="7550357"/>
            <a:ext cx="6829469" cy="22771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Use the Apply to All command to apply your changes to every slide. Using the Slide Show button at the bottom of your window, play your slideshow. </a:t>
            </a:r>
          </a:p>
          <a:p>
            <a:pPr algn="l">
              <a:lnSpc>
                <a:spcPts val="3640"/>
              </a:lnSpc>
            </a:pPr>
            <a:endParaRPr lang="en-US" sz="2600">
              <a:solidFill>
                <a:srgbClr val="171717"/>
              </a:solidFill>
              <a:latin typeface="HK Grotesk Light"/>
              <a:ea typeface="HK Grotesk Light"/>
              <a:cs typeface="HK Grotesk Light"/>
              <a:sym typeface="HK Grotesk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ANIMATIONS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00150"/>
            <a:ext cx="8413106" cy="2255693"/>
          </a:xfrm>
          <a:prstGeom prst="rect">
            <a:avLst/>
          </a:prstGeom>
        </p:spPr>
        <p:txBody>
          <a:bodyPr lIns="0" tIns="0" rIns="0" bIns="0" rtlCol="0" anchor="t">
            <a:spAutoFit/>
          </a:bodyPr>
          <a:lstStyle/>
          <a:p>
            <a:pPr algn="l">
              <a:lnSpc>
                <a:spcPts val="8799"/>
              </a:lnSpc>
            </a:pPr>
            <a:r>
              <a:rPr lang="en-US" sz="8799" b="1" spc="-87">
                <a:solidFill>
                  <a:srgbClr val="E17A01"/>
                </a:solidFill>
                <a:latin typeface="HK Grotesk Bold"/>
                <a:ea typeface="HK Grotesk Bold"/>
                <a:cs typeface="HK Grotesk Bold"/>
                <a:sym typeface="HK Grotesk Bold"/>
              </a:rPr>
              <a:t>About </a:t>
            </a:r>
          </a:p>
          <a:p>
            <a:pPr algn="l">
              <a:lnSpc>
                <a:spcPts val="8799"/>
              </a:lnSpc>
            </a:pPr>
            <a:r>
              <a:rPr lang="en-US" sz="8799" b="1" spc="-87">
                <a:solidFill>
                  <a:srgbClr val="E17A01"/>
                </a:solidFill>
                <a:latin typeface="HK Grotesk Bold"/>
                <a:ea typeface="HK Grotesk Bold"/>
                <a:cs typeface="HK Grotesk Bold"/>
                <a:sym typeface="HK Grotesk Bold"/>
              </a:rPr>
              <a:t>Transitions</a:t>
            </a:r>
          </a:p>
        </p:txBody>
      </p:sp>
      <p:grpSp>
        <p:nvGrpSpPr>
          <p:cNvPr id="3" name="Group 3"/>
          <p:cNvGrpSpPr/>
          <p:nvPr/>
        </p:nvGrpSpPr>
        <p:grpSpPr>
          <a:xfrm>
            <a:off x="405708" y="4600686"/>
            <a:ext cx="17428611" cy="2793902"/>
            <a:chOff x="0" y="0"/>
            <a:chExt cx="23238148" cy="3725203"/>
          </a:xfrm>
        </p:grpSpPr>
        <p:sp>
          <p:nvSpPr>
            <p:cNvPr id="4" name="TextBox 4"/>
            <p:cNvSpPr txBox="1"/>
            <p:nvPr/>
          </p:nvSpPr>
          <p:spPr>
            <a:xfrm>
              <a:off x="0" y="95250"/>
              <a:ext cx="5712901" cy="496905"/>
            </a:xfrm>
            <a:prstGeom prst="rect">
              <a:avLst/>
            </a:prstGeom>
          </p:spPr>
          <p:txBody>
            <a:bodyPr lIns="0" tIns="0" rIns="0" bIns="0" rtlCol="0" anchor="t">
              <a:spAutoFit/>
            </a:bodyPr>
            <a:lstStyle/>
            <a:p>
              <a:pPr algn="l">
                <a:lnSpc>
                  <a:spcPts val="2629"/>
                </a:lnSpc>
              </a:pPr>
              <a:r>
                <a:rPr lang="en-US" sz="3022" b="1">
                  <a:solidFill>
                    <a:srgbClr val="E17A01"/>
                  </a:solidFill>
                  <a:latin typeface="HK Grotesk Bold"/>
                  <a:ea typeface="HK Grotesk Bold"/>
                  <a:cs typeface="HK Grotesk Bold"/>
                  <a:sym typeface="HK Grotesk Bold"/>
                </a:rPr>
                <a:t>ENTRANCE</a:t>
              </a:r>
            </a:p>
          </p:txBody>
        </p:sp>
        <p:sp>
          <p:nvSpPr>
            <p:cNvPr id="5" name="TextBox 5"/>
            <p:cNvSpPr txBox="1"/>
            <p:nvPr/>
          </p:nvSpPr>
          <p:spPr>
            <a:xfrm>
              <a:off x="0" y="938871"/>
              <a:ext cx="5712901" cy="1093212"/>
            </a:xfrm>
            <a:prstGeom prst="rect">
              <a:avLst/>
            </a:prstGeom>
          </p:spPr>
          <p:txBody>
            <a:bodyPr lIns="0" tIns="0" rIns="0" bIns="0" rtlCol="0" anchor="t">
              <a:spAutoFit/>
            </a:bodyPr>
            <a:lstStyle/>
            <a:p>
              <a:pPr algn="l">
                <a:lnSpc>
                  <a:spcPts val="3437"/>
                </a:lnSpc>
              </a:pPr>
              <a:r>
                <a:rPr lang="en-US" sz="2455">
                  <a:solidFill>
                    <a:srgbClr val="171717"/>
                  </a:solidFill>
                  <a:latin typeface="HK Grotesk Light"/>
                  <a:ea typeface="HK Grotesk Light"/>
                  <a:cs typeface="HK Grotesk Light"/>
                  <a:sym typeface="HK Grotesk Light"/>
                </a:rPr>
                <a:t>These control how the object enters the slide. </a:t>
              </a:r>
            </a:p>
          </p:txBody>
        </p:sp>
        <p:sp>
          <p:nvSpPr>
            <p:cNvPr id="6" name="TextBox 6"/>
            <p:cNvSpPr txBox="1"/>
            <p:nvPr/>
          </p:nvSpPr>
          <p:spPr>
            <a:xfrm>
              <a:off x="5841749" y="95250"/>
              <a:ext cx="5712901" cy="496905"/>
            </a:xfrm>
            <a:prstGeom prst="rect">
              <a:avLst/>
            </a:prstGeom>
          </p:spPr>
          <p:txBody>
            <a:bodyPr lIns="0" tIns="0" rIns="0" bIns="0" rtlCol="0" anchor="t">
              <a:spAutoFit/>
            </a:bodyPr>
            <a:lstStyle/>
            <a:p>
              <a:pPr algn="l">
                <a:lnSpc>
                  <a:spcPts val="2629"/>
                </a:lnSpc>
              </a:pPr>
              <a:r>
                <a:rPr lang="en-US" sz="3022" b="1">
                  <a:solidFill>
                    <a:srgbClr val="E17A01"/>
                  </a:solidFill>
                  <a:latin typeface="HK Grotesk Bold"/>
                  <a:ea typeface="HK Grotesk Bold"/>
                  <a:cs typeface="HK Grotesk Bold"/>
                  <a:sym typeface="HK Grotesk Bold"/>
                </a:rPr>
                <a:t>EMPHASIS</a:t>
              </a:r>
            </a:p>
          </p:txBody>
        </p:sp>
        <p:sp>
          <p:nvSpPr>
            <p:cNvPr id="7" name="TextBox 7"/>
            <p:cNvSpPr txBox="1"/>
            <p:nvPr/>
          </p:nvSpPr>
          <p:spPr>
            <a:xfrm>
              <a:off x="5841749" y="938871"/>
              <a:ext cx="5712901" cy="1657585"/>
            </a:xfrm>
            <a:prstGeom prst="rect">
              <a:avLst/>
            </a:prstGeom>
          </p:spPr>
          <p:txBody>
            <a:bodyPr lIns="0" tIns="0" rIns="0" bIns="0" rtlCol="0" anchor="t">
              <a:spAutoFit/>
            </a:bodyPr>
            <a:lstStyle/>
            <a:p>
              <a:pPr algn="l">
                <a:lnSpc>
                  <a:spcPts val="3437"/>
                </a:lnSpc>
              </a:pPr>
              <a:r>
                <a:rPr lang="en-US" sz="2455">
                  <a:solidFill>
                    <a:srgbClr val="171717"/>
                  </a:solidFill>
                  <a:latin typeface="HK Grotesk Light"/>
                  <a:ea typeface="HK Grotesk Light"/>
                  <a:cs typeface="HK Grotesk Light"/>
                  <a:sym typeface="HK Grotesk Light"/>
                </a:rPr>
                <a:t>These animations occur while the object is on the slide, often triggered by a mouse click.</a:t>
              </a:r>
            </a:p>
          </p:txBody>
        </p:sp>
        <p:sp>
          <p:nvSpPr>
            <p:cNvPr id="8" name="TextBox 8"/>
            <p:cNvSpPr txBox="1"/>
            <p:nvPr/>
          </p:nvSpPr>
          <p:spPr>
            <a:xfrm>
              <a:off x="11683498" y="95250"/>
              <a:ext cx="5712901" cy="496905"/>
            </a:xfrm>
            <a:prstGeom prst="rect">
              <a:avLst/>
            </a:prstGeom>
          </p:spPr>
          <p:txBody>
            <a:bodyPr lIns="0" tIns="0" rIns="0" bIns="0" rtlCol="0" anchor="t">
              <a:spAutoFit/>
            </a:bodyPr>
            <a:lstStyle/>
            <a:p>
              <a:pPr algn="l">
                <a:lnSpc>
                  <a:spcPts val="2629"/>
                </a:lnSpc>
              </a:pPr>
              <a:r>
                <a:rPr lang="en-US" sz="3022" b="1">
                  <a:solidFill>
                    <a:srgbClr val="E17A01"/>
                  </a:solidFill>
                  <a:latin typeface="HK Grotesk Bold"/>
                  <a:ea typeface="HK Grotesk Bold"/>
                  <a:cs typeface="HK Grotesk Bold"/>
                  <a:sym typeface="HK Grotesk Bold"/>
                </a:rPr>
                <a:t>EXIT</a:t>
              </a:r>
            </a:p>
          </p:txBody>
        </p:sp>
        <p:sp>
          <p:nvSpPr>
            <p:cNvPr id="9" name="TextBox 9"/>
            <p:cNvSpPr txBox="1"/>
            <p:nvPr/>
          </p:nvSpPr>
          <p:spPr>
            <a:xfrm>
              <a:off x="11683498" y="938871"/>
              <a:ext cx="5712901" cy="1093212"/>
            </a:xfrm>
            <a:prstGeom prst="rect">
              <a:avLst/>
            </a:prstGeom>
          </p:spPr>
          <p:txBody>
            <a:bodyPr lIns="0" tIns="0" rIns="0" bIns="0" rtlCol="0" anchor="t">
              <a:spAutoFit/>
            </a:bodyPr>
            <a:lstStyle/>
            <a:p>
              <a:pPr algn="l">
                <a:lnSpc>
                  <a:spcPts val="3437"/>
                </a:lnSpc>
              </a:pPr>
              <a:r>
                <a:rPr lang="en-US" sz="2455">
                  <a:solidFill>
                    <a:srgbClr val="171717"/>
                  </a:solidFill>
                  <a:latin typeface="HK Grotesk Light"/>
                  <a:ea typeface="HK Grotesk Light"/>
                  <a:cs typeface="HK Grotesk Light"/>
                  <a:sym typeface="HK Grotesk Light"/>
                </a:rPr>
                <a:t>These control how the object exits the slide.</a:t>
              </a:r>
            </a:p>
          </p:txBody>
        </p:sp>
        <p:sp>
          <p:nvSpPr>
            <p:cNvPr id="10" name="TextBox 10"/>
            <p:cNvSpPr txBox="1"/>
            <p:nvPr/>
          </p:nvSpPr>
          <p:spPr>
            <a:xfrm>
              <a:off x="17525246" y="95250"/>
              <a:ext cx="5712901" cy="496905"/>
            </a:xfrm>
            <a:prstGeom prst="rect">
              <a:avLst/>
            </a:prstGeom>
          </p:spPr>
          <p:txBody>
            <a:bodyPr lIns="0" tIns="0" rIns="0" bIns="0" rtlCol="0" anchor="t">
              <a:spAutoFit/>
            </a:bodyPr>
            <a:lstStyle/>
            <a:p>
              <a:pPr algn="l">
                <a:lnSpc>
                  <a:spcPts val="2629"/>
                </a:lnSpc>
              </a:pPr>
              <a:r>
                <a:rPr lang="en-US" sz="3022" b="1">
                  <a:solidFill>
                    <a:srgbClr val="E17A01"/>
                  </a:solidFill>
                  <a:latin typeface="HK Grotesk Bold"/>
                  <a:ea typeface="HK Grotesk Bold"/>
                  <a:cs typeface="HK Grotesk Bold"/>
                  <a:sym typeface="HK Grotesk Bold"/>
                </a:rPr>
                <a:t>MOTIONS PATHS</a:t>
              </a:r>
            </a:p>
          </p:txBody>
        </p:sp>
        <p:sp>
          <p:nvSpPr>
            <p:cNvPr id="11" name="TextBox 11"/>
            <p:cNvSpPr txBox="1"/>
            <p:nvPr/>
          </p:nvSpPr>
          <p:spPr>
            <a:xfrm>
              <a:off x="17525246" y="938871"/>
              <a:ext cx="5712901" cy="2786331"/>
            </a:xfrm>
            <a:prstGeom prst="rect">
              <a:avLst/>
            </a:prstGeom>
          </p:spPr>
          <p:txBody>
            <a:bodyPr lIns="0" tIns="0" rIns="0" bIns="0" rtlCol="0" anchor="t">
              <a:spAutoFit/>
            </a:bodyPr>
            <a:lstStyle/>
            <a:p>
              <a:pPr algn="l">
                <a:lnSpc>
                  <a:spcPts val="3437"/>
                </a:lnSpc>
              </a:pPr>
              <a:r>
                <a:rPr lang="en-US" sz="2455">
                  <a:solidFill>
                    <a:srgbClr val="171717"/>
                  </a:solidFill>
                  <a:latin typeface="HK Grotesk Light"/>
                  <a:ea typeface="HK Grotesk Light"/>
                  <a:cs typeface="HK Grotesk Light"/>
                  <a:sym typeface="HK Grotesk Light"/>
                </a:rPr>
                <a:t>These are similar to Emphasis effects, except the object moves within the slide along a predetermined path, like a circle.</a:t>
              </a:r>
            </a:p>
          </p:txBody>
        </p:sp>
      </p:grpSp>
      <p:sp>
        <p:nvSpPr>
          <p:cNvPr id="12" name="Freeform 12"/>
          <p:cNvSpPr/>
          <p:nvPr/>
        </p:nvSpPr>
        <p:spPr>
          <a:xfrm>
            <a:off x="7892206" y="-6547707"/>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2766138" y="8856621"/>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ANIMATE THIS TITLE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INSERTING PICTURES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028700" y="6819424"/>
            <a:ext cx="16070802" cy="2613306"/>
          </a:xfrm>
          <a:custGeom>
            <a:avLst/>
            <a:gdLst/>
            <a:ahLst/>
            <a:cxnLst/>
            <a:rect l="l" t="t" r="r" b="b"/>
            <a:pathLst>
              <a:path w="16070802" h="2613306">
                <a:moveTo>
                  <a:pt x="0" y="0"/>
                </a:moveTo>
                <a:lnTo>
                  <a:pt x="16070802" y="0"/>
                </a:lnTo>
                <a:lnTo>
                  <a:pt x="16070802" y="2613306"/>
                </a:lnTo>
                <a:lnTo>
                  <a:pt x="0" y="2613306"/>
                </a:lnTo>
                <a:lnTo>
                  <a:pt x="0" y="0"/>
                </a:lnTo>
                <a:close/>
              </a:path>
            </a:pathLst>
          </a:custGeom>
          <a:blipFill>
            <a:blip r:embed="rId2"/>
            <a:stretch>
              <a:fillRect/>
            </a:stretch>
          </a:blipFill>
        </p:spPr>
      </p:sp>
      <p:sp>
        <p:nvSpPr>
          <p:cNvPr id="3" name="Freeform 3"/>
          <p:cNvSpPr/>
          <p:nvPr/>
        </p:nvSpPr>
        <p:spPr>
          <a:xfrm>
            <a:off x="9664175" y="-369897"/>
            <a:ext cx="8229600" cy="82296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sp>
      <p:sp>
        <p:nvSpPr>
          <p:cNvPr id="4" name="TextBox 4"/>
          <p:cNvSpPr txBox="1"/>
          <p:nvPr/>
        </p:nvSpPr>
        <p:spPr>
          <a:xfrm>
            <a:off x="1028700" y="1200150"/>
            <a:ext cx="11828230" cy="1153882"/>
          </a:xfrm>
          <a:prstGeom prst="rect">
            <a:avLst/>
          </a:prstGeom>
        </p:spPr>
        <p:txBody>
          <a:bodyPr lIns="0" tIns="0" rIns="0" bIns="0" rtlCol="0" anchor="t">
            <a:spAutoFit/>
          </a:bodyPr>
          <a:lstStyle/>
          <a:p>
            <a:pPr algn="l">
              <a:lnSpc>
                <a:spcPts val="8799"/>
              </a:lnSpc>
            </a:pPr>
            <a:r>
              <a:rPr lang="en-US" sz="8799" b="1" spc="-87">
                <a:solidFill>
                  <a:srgbClr val="FFFFFF"/>
                </a:solidFill>
                <a:latin typeface="HK Grotesk Bold"/>
                <a:ea typeface="HK Grotesk Bold"/>
                <a:cs typeface="HK Grotesk Bold"/>
                <a:sym typeface="HK Grotesk Bold"/>
              </a:rPr>
              <a:t>Inserting Pictures</a:t>
            </a:r>
          </a:p>
        </p:txBody>
      </p:sp>
      <p:sp>
        <p:nvSpPr>
          <p:cNvPr id="5" name="TextBox 5"/>
          <p:cNvSpPr txBox="1"/>
          <p:nvPr/>
        </p:nvSpPr>
        <p:spPr>
          <a:xfrm>
            <a:off x="1028700" y="3328602"/>
            <a:ext cx="11140667" cy="416300"/>
          </a:xfrm>
          <a:prstGeom prst="rect">
            <a:avLst/>
          </a:prstGeom>
        </p:spPr>
        <p:txBody>
          <a:bodyPr lIns="0" tIns="0" rIns="0" bIns="0" rtlCol="0" anchor="t">
            <a:spAutoFit/>
          </a:bodyPr>
          <a:lstStyle/>
          <a:p>
            <a:pPr algn="l">
              <a:lnSpc>
                <a:spcPts val="3199"/>
              </a:lnSpc>
            </a:pPr>
            <a:r>
              <a:rPr lang="en-US" sz="3199" b="1">
                <a:solidFill>
                  <a:srgbClr val="FFFFFF"/>
                </a:solidFill>
                <a:latin typeface="HK Grotesk Bold"/>
                <a:ea typeface="HK Grotesk Bold"/>
                <a:cs typeface="HK Grotesk Bold"/>
                <a:sym typeface="HK Grotesk Bold"/>
              </a:rPr>
              <a:t>PICTURE FROM A FILE</a:t>
            </a:r>
          </a:p>
        </p:txBody>
      </p:sp>
      <p:sp>
        <p:nvSpPr>
          <p:cNvPr id="6" name="TextBox 6"/>
          <p:cNvSpPr txBox="1"/>
          <p:nvPr/>
        </p:nvSpPr>
        <p:spPr>
          <a:xfrm>
            <a:off x="1028700" y="4477226"/>
            <a:ext cx="11140667" cy="375008"/>
          </a:xfrm>
          <a:prstGeom prst="rect">
            <a:avLst/>
          </a:prstGeom>
        </p:spPr>
        <p:txBody>
          <a:bodyPr lIns="0" tIns="0" rIns="0" bIns="0" rtlCol="0" anchor="t">
            <a:spAutoFit/>
          </a:bodyPr>
          <a:lstStyle/>
          <a:p>
            <a:pPr algn="l">
              <a:lnSpc>
                <a:spcPts val="2783"/>
              </a:lnSpc>
            </a:pPr>
            <a:r>
              <a:rPr lang="en-US" sz="3199" b="1">
                <a:solidFill>
                  <a:srgbClr val="FFFFFF"/>
                </a:solidFill>
                <a:latin typeface="HK Grotesk Bold"/>
                <a:ea typeface="HK Grotesk Bold"/>
                <a:cs typeface="HK Grotesk Bold"/>
                <a:sym typeface="HK Grotesk Bold"/>
              </a:rPr>
              <a:t>INSERTING ONLINE PICTURES </a:t>
            </a:r>
          </a:p>
        </p:txBody>
      </p:sp>
      <p:sp>
        <p:nvSpPr>
          <p:cNvPr id="7" name="TextBox 7"/>
          <p:cNvSpPr txBox="1"/>
          <p:nvPr/>
        </p:nvSpPr>
        <p:spPr>
          <a:xfrm>
            <a:off x="1028700" y="5530016"/>
            <a:ext cx="11140667" cy="375008"/>
          </a:xfrm>
          <a:prstGeom prst="rect">
            <a:avLst/>
          </a:prstGeom>
        </p:spPr>
        <p:txBody>
          <a:bodyPr lIns="0" tIns="0" rIns="0" bIns="0" rtlCol="0" anchor="t">
            <a:spAutoFit/>
          </a:bodyPr>
          <a:lstStyle/>
          <a:p>
            <a:pPr algn="l">
              <a:lnSpc>
                <a:spcPts val="2783"/>
              </a:lnSpc>
            </a:pPr>
            <a:r>
              <a:rPr lang="en-US" sz="3199" b="1">
                <a:solidFill>
                  <a:srgbClr val="FFFFFF"/>
                </a:solidFill>
                <a:latin typeface="HK Grotesk Bold"/>
                <a:ea typeface="HK Grotesk Bold"/>
                <a:cs typeface="HK Grotesk Bold"/>
                <a:sym typeface="HK Grotesk Bold"/>
              </a:rPr>
              <a:t>SCREENSHOTS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FORMATTING PICTURES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4937541" y="2297129"/>
            <a:ext cx="8412918" cy="5692741"/>
          </a:xfrm>
          <a:custGeom>
            <a:avLst/>
            <a:gdLst/>
            <a:ahLst/>
            <a:cxnLst/>
            <a:rect l="l" t="t" r="r" b="b"/>
            <a:pathLst>
              <a:path w="8412918" h="5692741">
                <a:moveTo>
                  <a:pt x="0" y="0"/>
                </a:moveTo>
                <a:lnTo>
                  <a:pt x="8412918" y="0"/>
                </a:lnTo>
                <a:lnTo>
                  <a:pt x="8412918" y="5692742"/>
                </a:lnTo>
                <a:lnTo>
                  <a:pt x="0" y="5692742"/>
                </a:lnTo>
                <a:lnTo>
                  <a:pt x="0" y="0"/>
                </a:lnTo>
                <a:close/>
              </a:path>
            </a:pathLst>
          </a:custGeom>
          <a:blipFill>
            <a:blip r:embed="rId7"/>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ADDING SHAPES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6968596" y="1028700"/>
            <a:ext cx="10972800" cy="8229600"/>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3"/>
            <a:stretch>
              <a:fillRect/>
            </a:stretch>
          </a:blipFill>
        </p:spPr>
      </p:sp>
      <p:grpSp>
        <p:nvGrpSpPr>
          <p:cNvPr id="3" name="Group 3"/>
          <p:cNvGrpSpPr/>
          <p:nvPr/>
        </p:nvGrpSpPr>
        <p:grpSpPr>
          <a:xfrm>
            <a:off x="540327" y="2439251"/>
            <a:ext cx="5441544" cy="5408497"/>
            <a:chOff x="0" y="0"/>
            <a:chExt cx="7255392" cy="7211329"/>
          </a:xfrm>
        </p:grpSpPr>
        <p:sp>
          <p:nvSpPr>
            <p:cNvPr id="4" name="TextBox 4"/>
            <p:cNvSpPr txBox="1"/>
            <p:nvPr/>
          </p:nvSpPr>
          <p:spPr>
            <a:xfrm>
              <a:off x="0" y="1080193"/>
              <a:ext cx="7255392" cy="6131137"/>
            </a:xfrm>
            <a:prstGeom prst="rect">
              <a:avLst/>
            </a:prstGeom>
          </p:spPr>
          <p:txBody>
            <a:bodyPr lIns="0" tIns="0" rIns="0" bIns="0" rtlCol="0" anchor="t">
              <a:spAutoFit/>
            </a:bodyPr>
            <a:lstStyle/>
            <a:p>
              <a:pPr marL="626111" lvl="1" indent="-313055" algn="l">
                <a:lnSpc>
                  <a:spcPts val="4060"/>
                </a:lnSpc>
                <a:buAutoNum type="arabicPeriod"/>
              </a:pPr>
              <a:r>
                <a:rPr lang="en-US" sz="2900" dirty="0">
                  <a:solidFill>
                    <a:srgbClr val="FFFFFF"/>
                  </a:solidFill>
                  <a:latin typeface="HK Grotesk Light"/>
                  <a:ea typeface="HK Grotesk Light"/>
                  <a:cs typeface="HK Grotesk Light"/>
                  <a:sym typeface="HK Grotesk Light"/>
                </a:rPr>
                <a:t>Select the Insert tab, then click the Shapes command in the Illustrations group. A drop-down menu of shapes will appear.</a:t>
              </a:r>
            </a:p>
            <a:p>
              <a:pPr marL="626111" lvl="1" indent="-313055" algn="l">
                <a:lnSpc>
                  <a:spcPts val="4060"/>
                </a:lnSpc>
                <a:buAutoNum type="arabicPeriod"/>
              </a:pPr>
              <a:r>
                <a:rPr lang="en-US" sz="2900" dirty="0">
                  <a:solidFill>
                    <a:srgbClr val="FFFFFF"/>
                  </a:solidFill>
                  <a:latin typeface="HK Grotesk Light"/>
                  <a:ea typeface="HK Grotesk Light"/>
                  <a:cs typeface="HK Grotesk Light"/>
                  <a:sym typeface="HK Grotesk Light"/>
                </a:rPr>
                <a:t>Select the desired shape.</a:t>
              </a:r>
            </a:p>
            <a:p>
              <a:pPr marL="626111" lvl="1" indent="-313055" algn="l">
                <a:lnSpc>
                  <a:spcPts val="4060"/>
                </a:lnSpc>
                <a:buAutoNum type="arabicPeriod"/>
              </a:pPr>
              <a:r>
                <a:rPr lang="en-US" sz="2900" dirty="0">
                  <a:solidFill>
                    <a:srgbClr val="FFFFFF"/>
                  </a:solidFill>
                  <a:latin typeface="HK Grotesk Light"/>
                  <a:ea typeface="HK Grotesk Light"/>
                  <a:cs typeface="HK Grotesk Light"/>
                  <a:sym typeface="HK Grotesk Light"/>
                </a:rPr>
                <a:t>Click and drag in the desired location to add the shape to the slide.</a:t>
              </a:r>
            </a:p>
          </p:txBody>
        </p:sp>
        <p:sp>
          <p:nvSpPr>
            <p:cNvPr id="5" name="TextBox 5"/>
            <p:cNvSpPr txBox="1"/>
            <p:nvPr/>
          </p:nvSpPr>
          <p:spPr>
            <a:xfrm>
              <a:off x="0" y="28575"/>
              <a:ext cx="7255392" cy="761250"/>
            </a:xfrm>
            <a:prstGeom prst="rect">
              <a:avLst/>
            </a:prstGeom>
          </p:spPr>
          <p:txBody>
            <a:bodyPr lIns="0" tIns="0" rIns="0" bIns="0" rtlCol="0" anchor="t">
              <a:spAutoFit/>
            </a:bodyPr>
            <a:lstStyle/>
            <a:p>
              <a:pPr algn="l">
                <a:lnSpc>
                  <a:spcPts val="4400"/>
                </a:lnSpc>
              </a:pPr>
              <a:r>
                <a:rPr lang="en-US" sz="4000" b="1" spc="-40" dirty="0">
                  <a:solidFill>
                    <a:srgbClr val="FFFFFF"/>
                  </a:solidFill>
                  <a:latin typeface="HK Grotesk Medium"/>
                  <a:ea typeface="HK Grotesk Medium"/>
                  <a:cs typeface="HK Grotesk Medium"/>
                  <a:sym typeface="HK Grotesk Medium"/>
                </a:rPr>
                <a:t>To insert a shape: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6127" y="2480471"/>
            <a:ext cx="9635455" cy="9521906"/>
          </a:xfrm>
          <a:custGeom>
            <a:avLst/>
            <a:gdLst/>
            <a:ahLst/>
            <a:cxnLst/>
            <a:rect l="l" t="t" r="r" b="b"/>
            <a:pathLst>
              <a:path w="9635455" h="9521906">
                <a:moveTo>
                  <a:pt x="0" y="0"/>
                </a:moveTo>
                <a:lnTo>
                  <a:pt x="9635454" y="0"/>
                </a:lnTo>
                <a:lnTo>
                  <a:pt x="9635454"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223495">
            <a:off x="15454502" y="-4222171"/>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1190625"/>
            <a:ext cx="11601182" cy="1163407"/>
          </a:xfrm>
          <a:prstGeom prst="rect">
            <a:avLst/>
          </a:prstGeom>
        </p:spPr>
        <p:txBody>
          <a:bodyPr lIns="0" tIns="0" rIns="0" bIns="0" rtlCol="0" anchor="t">
            <a:spAutoFit/>
          </a:bodyPr>
          <a:lstStyle/>
          <a:p>
            <a:pPr algn="l">
              <a:lnSpc>
                <a:spcPts val="8800"/>
              </a:lnSpc>
            </a:pPr>
            <a:r>
              <a:rPr lang="en-US" sz="8800" b="1" spc="-87">
                <a:solidFill>
                  <a:srgbClr val="E17A01"/>
                </a:solidFill>
                <a:latin typeface="HK Grotesk Bold"/>
                <a:ea typeface="HK Grotesk Bold"/>
                <a:cs typeface="HK Grotesk Bold"/>
                <a:sym typeface="HK Grotesk Bold"/>
              </a:rPr>
              <a:t>Learning Objectives</a:t>
            </a:r>
          </a:p>
        </p:txBody>
      </p:sp>
      <p:sp>
        <p:nvSpPr>
          <p:cNvPr id="5" name="TextBox 5"/>
          <p:cNvSpPr txBox="1"/>
          <p:nvPr/>
        </p:nvSpPr>
        <p:spPr>
          <a:xfrm>
            <a:off x="3175092" y="2728146"/>
            <a:ext cx="7559267" cy="5467351"/>
          </a:xfrm>
          <a:prstGeom prst="rect">
            <a:avLst/>
          </a:prstGeom>
        </p:spPr>
        <p:txBody>
          <a:bodyPr lIns="0" tIns="0" rIns="0" bIns="0" rtlCol="0" anchor="t">
            <a:spAutoFit/>
          </a:bodyPr>
          <a:lstStyle/>
          <a:p>
            <a:pPr marL="690877" lvl="1" indent="-345439" algn="l">
              <a:lnSpc>
                <a:spcPts val="6239"/>
              </a:lnSpc>
              <a:buAutoNum type="arabicPeriod"/>
            </a:pPr>
            <a:r>
              <a:rPr lang="en-US" sz="3199">
                <a:solidFill>
                  <a:srgbClr val="171717"/>
                </a:solidFill>
                <a:latin typeface="HK Grotesk"/>
                <a:ea typeface="HK Grotesk"/>
                <a:cs typeface="HK Grotesk"/>
                <a:sym typeface="HK Grotesk"/>
              </a:rPr>
              <a:t>Applying Themes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Transitions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Animations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Images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Shapes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Videos</a:t>
            </a:r>
          </a:p>
          <a:p>
            <a:pPr marL="690877" lvl="1" indent="-345439" algn="l">
              <a:lnSpc>
                <a:spcPts val="6239"/>
              </a:lnSpc>
              <a:buAutoNum type="arabicPeriod"/>
            </a:pPr>
            <a:r>
              <a:rPr lang="en-US" sz="3199">
                <a:solidFill>
                  <a:srgbClr val="171717"/>
                </a:solidFill>
                <a:latin typeface="HK Grotesk"/>
                <a:ea typeface="HK Grotesk"/>
                <a:cs typeface="HK Grotesk"/>
                <a:sym typeface="HK Grotesk"/>
              </a:rPr>
              <a:t>Audio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INSERTING &amp; FORMATTING VIDEOS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1925053" y="1028700"/>
            <a:ext cx="14437895" cy="8229600"/>
          </a:xfrm>
          <a:prstGeom prst="rect">
            <a:avLst/>
          </a:prstGeom>
        </p:spPr>
      </p:pic>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INSERTING &amp; FORMATTING AUDIO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grpSp>
        <p:nvGrpSpPr>
          <p:cNvPr id="3" name="Group 3"/>
          <p:cNvGrpSpPr/>
          <p:nvPr/>
        </p:nvGrpSpPr>
        <p:grpSpPr>
          <a:xfrm>
            <a:off x="540326" y="2460682"/>
            <a:ext cx="6241473" cy="4449267"/>
            <a:chOff x="0" y="28575"/>
            <a:chExt cx="7255392" cy="5932359"/>
          </a:xfrm>
        </p:grpSpPr>
        <p:sp>
          <p:nvSpPr>
            <p:cNvPr id="4" name="TextBox 4"/>
            <p:cNvSpPr txBox="1"/>
            <p:nvPr/>
          </p:nvSpPr>
          <p:spPr>
            <a:xfrm>
              <a:off x="0" y="1080193"/>
              <a:ext cx="7255392" cy="4880741"/>
            </a:xfrm>
            <a:prstGeom prst="rect">
              <a:avLst/>
            </a:prstGeom>
          </p:spPr>
          <p:txBody>
            <a:bodyPr lIns="0" tIns="0" rIns="0" bIns="0" rtlCol="0" anchor="t">
              <a:spAutoFit/>
            </a:bodyPr>
            <a:lstStyle/>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From the Insert tab, click the Audio drop-down arrow, then select Audio on My PC.</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Locate and select the desired audio file, then click Insert.</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The audio file will be added to the slide.</a:t>
              </a:r>
            </a:p>
          </p:txBody>
        </p:sp>
        <p:sp>
          <p:nvSpPr>
            <p:cNvPr id="5" name="TextBox 5"/>
            <p:cNvSpPr txBox="1"/>
            <p:nvPr/>
          </p:nvSpPr>
          <p:spPr>
            <a:xfrm>
              <a:off x="0" y="28575"/>
              <a:ext cx="7255392" cy="1521613"/>
            </a:xfrm>
            <a:prstGeom prst="rect">
              <a:avLst/>
            </a:prstGeom>
          </p:spPr>
          <p:txBody>
            <a:bodyPr lIns="0" tIns="0" rIns="0" bIns="0" rtlCol="0" anchor="t">
              <a:spAutoFit/>
            </a:bodyPr>
            <a:lstStyle/>
            <a:p>
              <a:pPr algn="l">
                <a:lnSpc>
                  <a:spcPts val="4400"/>
                </a:lnSpc>
              </a:pPr>
              <a:r>
                <a:rPr lang="en-US" sz="4000" b="1" spc="-40" dirty="0">
                  <a:solidFill>
                    <a:srgbClr val="FFFFFF"/>
                  </a:solidFill>
                  <a:latin typeface="HK Grotesk Medium"/>
                  <a:ea typeface="HK Grotesk Medium"/>
                  <a:cs typeface="HK Grotesk Medium"/>
                  <a:sym typeface="HK Grotesk Medium"/>
                </a:rPr>
                <a:t>To insert audio from a file</a:t>
              </a:r>
            </a:p>
          </p:txBody>
        </p:sp>
      </p:grpSp>
      <p:pic>
        <p:nvPicPr>
          <p:cNvPr id="7" name="Picture 6">
            <a:extLst>
              <a:ext uri="{FF2B5EF4-FFF2-40B4-BE49-F238E27FC236}">
                <a16:creationId xmlns:a16="http://schemas.microsoft.com/office/drawing/2014/main" id="{3D1CB40E-9B57-40EA-816B-1A523CD52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744" y="912197"/>
            <a:ext cx="5452093" cy="2371287"/>
          </a:xfrm>
          <a:prstGeom prst="rect">
            <a:avLst/>
          </a:prstGeom>
        </p:spPr>
      </p:pic>
      <p:pic>
        <p:nvPicPr>
          <p:cNvPr id="9" name="Picture 8">
            <a:extLst>
              <a:ext uri="{FF2B5EF4-FFF2-40B4-BE49-F238E27FC236}">
                <a16:creationId xmlns:a16="http://schemas.microsoft.com/office/drawing/2014/main" id="{08EF3353-C142-4FDE-815F-080095B67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672177"/>
            <a:ext cx="7927982" cy="5990312"/>
          </a:xfrm>
          <a:prstGeom prst="rect">
            <a:avLst/>
          </a:prstGeom>
        </p:spPr>
      </p:pic>
    </p:spTree>
    <p:extLst>
      <p:ext uri="{BB962C8B-B14F-4D97-AF65-F5344CB8AC3E}">
        <p14:creationId xmlns:p14="http://schemas.microsoft.com/office/powerpoint/2010/main" val="263767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grpSp>
        <p:nvGrpSpPr>
          <p:cNvPr id="3" name="Group 3"/>
          <p:cNvGrpSpPr/>
          <p:nvPr/>
        </p:nvGrpSpPr>
        <p:grpSpPr>
          <a:xfrm>
            <a:off x="533400" y="1518690"/>
            <a:ext cx="6241473" cy="8129762"/>
            <a:chOff x="0" y="28575"/>
            <a:chExt cx="7255392" cy="10839689"/>
          </a:xfrm>
        </p:grpSpPr>
        <p:sp>
          <p:nvSpPr>
            <p:cNvPr id="4" name="TextBox 4"/>
            <p:cNvSpPr txBox="1"/>
            <p:nvPr/>
          </p:nvSpPr>
          <p:spPr>
            <a:xfrm>
              <a:off x="0" y="1080193"/>
              <a:ext cx="7255392" cy="9788071"/>
            </a:xfrm>
            <a:prstGeom prst="rect">
              <a:avLst/>
            </a:prstGeom>
          </p:spPr>
          <p:txBody>
            <a:bodyPr lIns="0" tIns="0" rIns="0" bIns="0" rtlCol="0" anchor="t">
              <a:spAutoFit/>
            </a:bodyPr>
            <a:lstStyle/>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From the Insert tab, click the Audio drop-down arrow, then select Record Audio.</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Type a name for the audio recording if you want.</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Click the Record button to start recording.</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When you're finished recording, click the Stop button.</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To preview your recording, click the Play button.</a:t>
              </a:r>
            </a:p>
            <a:p>
              <a:pPr marL="626111" lvl="1" indent="-313055">
                <a:lnSpc>
                  <a:spcPts val="4060"/>
                </a:lnSpc>
                <a:buAutoNum type="arabicPeriod"/>
              </a:pPr>
              <a:r>
                <a:rPr lang="en-US" sz="2900" dirty="0">
                  <a:solidFill>
                    <a:srgbClr val="FFFFFF"/>
                  </a:solidFill>
                  <a:latin typeface="HK Grotesk Light"/>
                  <a:ea typeface="HK Grotesk Light"/>
                  <a:cs typeface="HK Grotesk Light"/>
                  <a:sym typeface="HK Grotesk Light"/>
                </a:rPr>
                <a:t>When you're done, click OK. The audio file will be inserted into the slide.</a:t>
              </a:r>
            </a:p>
          </p:txBody>
        </p:sp>
        <p:sp>
          <p:nvSpPr>
            <p:cNvPr id="5" name="TextBox 5"/>
            <p:cNvSpPr txBox="1"/>
            <p:nvPr/>
          </p:nvSpPr>
          <p:spPr>
            <a:xfrm>
              <a:off x="0" y="28575"/>
              <a:ext cx="7255392" cy="769271"/>
            </a:xfrm>
            <a:prstGeom prst="rect">
              <a:avLst/>
            </a:prstGeom>
          </p:spPr>
          <p:txBody>
            <a:bodyPr lIns="0" tIns="0" rIns="0" bIns="0" rtlCol="0" anchor="t">
              <a:spAutoFit/>
            </a:bodyPr>
            <a:lstStyle/>
            <a:p>
              <a:pPr algn="l">
                <a:lnSpc>
                  <a:spcPts val="4400"/>
                </a:lnSpc>
              </a:pPr>
              <a:r>
                <a:rPr lang="en-US" sz="4000" b="1" spc="-40" dirty="0">
                  <a:solidFill>
                    <a:srgbClr val="FFFFFF"/>
                  </a:solidFill>
                  <a:latin typeface="HK Grotesk Medium"/>
                  <a:ea typeface="HK Grotesk Medium"/>
                  <a:cs typeface="HK Grotesk Medium"/>
                  <a:sym typeface="HK Grotesk Medium"/>
                </a:rPr>
                <a:t>Recording your own audio:</a:t>
              </a:r>
            </a:p>
          </p:txBody>
        </p:sp>
      </p:grpSp>
      <p:pic>
        <p:nvPicPr>
          <p:cNvPr id="8" name="Picture 7">
            <a:extLst>
              <a:ext uri="{FF2B5EF4-FFF2-40B4-BE49-F238E27FC236}">
                <a16:creationId xmlns:a16="http://schemas.microsoft.com/office/drawing/2014/main" id="{CB823CF6-B6A8-40E5-B4D6-00BC0BC07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1181100"/>
            <a:ext cx="6471451" cy="2814638"/>
          </a:xfrm>
          <a:prstGeom prst="rect">
            <a:avLst/>
          </a:prstGeom>
        </p:spPr>
      </p:pic>
      <p:pic>
        <p:nvPicPr>
          <p:cNvPr id="11" name="Picture 10">
            <a:extLst>
              <a:ext uri="{FF2B5EF4-FFF2-40B4-BE49-F238E27FC236}">
                <a16:creationId xmlns:a16="http://schemas.microsoft.com/office/drawing/2014/main" id="{3E0AD5C9-801D-4B50-9FCC-EF923584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621" y="4555331"/>
            <a:ext cx="6463430" cy="3643991"/>
          </a:xfrm>
          <a:prstGeom prst="rect">
            <a:avLst/>
          </a:prstGeom>
        </p:spPr>
      </p:pic>
    </p:spTree>
    <p:extLst>
      <p:ext uri="{BB962C8B-B14F-4D97-AF65-F5344CB8AC3E}">
        <p14:creationId xmlns:p14="http://schemas.microsoft.com/office/powerpoint/2010/main" val="71985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3-Circle Venn Diagram"/>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408317" y="3292536"/>
            <a:ext cx="11471366" cy="5746744"/>
            <a:chOff x="0" y="0"/>
            <a:chExt cx="15295154" cy="7662326"/>
          </a:xfrm>
        </p:grpSpPr>
        <p:sp>
          <p:nvSpPr>
            <p:cNvPr id="4" name="TextBox 4"/>
            <p:cNvSpPr txBox="1"/>
            <p:nvPr/>
          </p:nvSpPr>
          <p:spPr>
            <a:xfrm>
              <a:off x="0" y="2644011"/>
              <a:ext cx="15295154" cy="2253234"/>
            </a:xfrm>
            <a:prstGeom prst="rect">
              <a:avLst/>
            </a:prstGeom>
          </p:spPr>
          <p:txBody>
            <a:bodyPr lIns="0" tIns="0" rIns="0" bIns="0" rtlCol="0" anchor="t">
              <a:spAutoFit/>
            </a:bodyPr>
            <a:lstStyle/>
            <a:p>
              <a:pPr marL="0" lvl="0" indent="0" algn="ctr">
                <a:lnSpc>
                  <a:spcPts val="13716"/>
                </a:lnSpc>
              </a:pPr>
              <a:r>
                <a:rPr lang="en-US" sz="10800" b="1" spc="-108">
                  <a:solidFill>
                    <a:srgbClr val="E17A01"/>
                  </a:solidFill>
                  <a:latin typeface="HK Grotesk Bold"/>
                  <a:ea typeface="HK Grotesk Bold"/>
                  <a:cs typeface="HK Grotesk Bold"/>
                  <a:sym typeface="HK Grotesk Bold"/>
                </a:rPr>
                <a:t>ANY QUESTIONS?</a:t>
              </a:r>
            </a:p>
          </p:txBody>
        </p:sp>
        <p:sp>
          <p:nvSpPr>
            <p:cNvPr id="5" name="TextBox 5"/>
            <p:cNvSpPr txBox="1"/>
            <p:nvPr/>
          </p:nvSpPr>
          <p:spPr>
            <a:xfrm>
              <a:off x="1616741" y="-57150"/>
              <a:ext cx="12061673" cy="512713"/>
            </a:xfrm>
            <a:prstGeom prst="rect">
              <a:avLst/>
            </a:prstGeom>
          </p:spPr>
          <p:txBody>
            <a:bodyPr lIns="0" tIns="0" rIns="0" bIns="0" rtlCol="0" anchor="t">
              <a:spAutoFit/>
            </a:bodyPr>
            <a:lstStyle/>
            <a:p>
              <a:pPr marL="0" lvl="0" indent="0" algn="ctr">
                <a:lnSpc>
                  <a:spcPts val="3217"/>
                </a:lnSpc>
                <a:spcBef>
                  <a:spcPct val="0"/>
                </a:spcBef>
              </a:pPr>
              <a:r>
                <a:rPr lang="en-US" sz="2298" b="1" spc="-22">
                  <a:solidFill>
                    <a:srgbClr val="E17A01"/>
                  </a:solidFill>
                  <a:latin typeface="HK Grotesk Bold"/>
                  <a:ea typeface="HK Grotesk Bold"/>
                  <a:cs typeface="HK Grotesk Bold"/>
                  <a:sym typeface="HK Grotesk Bold"/>
                </a:rPr>
                <a:t>CONGRATULATIONS! YOU HAVE MASTERED POWERPOINT!</a:t>
              </a:r>
            </a:p>
          </p:txBody>
        </p:sp>
        <p:sp>
          <p:nvSpPr>
            <p:cNvPr id="6" name="AutoShape 6"/>
            <p:cNvSpPr/>
            <p:nvPr/>
          </p:nvSpPr>
          <p:spPr>
            <a:xfrm>
              <a:off x="220323" y="821853"/>
              <a:ext cx="14854508" cy="118335"/>
            </a:xfrm>
            <a:prstGeom prst="rect">
              <a:avLst/>
            </a:prstGeom>
            <a:solidFill>
              <a:srgbClr val="E17A01"/>
            </a:solidFill>
          </p:spPr>
        </p:sp>
        <p:sp>
          <p:nvSpPr>
            <p:cNvPr id="7" name="AutoShape 7"/>
            <p:cNvSpPr/>
            <p:nvPr/>
          </p:nvSpPr>
          <p:spPr>
            <a:xfrm>
              <a:off x="220323" y="6426111"/>
              <a:ext cx="14854508" cy="118335"/>
            </a:xfrm>
            <a:prstGeom prst="rect">
              <a:avLst/>
            </a:prstGeom>
            <a:solidFill>
              <a:srgbClr val="E17A01"/>
            </a:solidFill>
          </p:spPr>
        </p:sp>
        <p:sp>
          <p:nvSpPr>
            <p:cNvPr id="8" name="TextBox 8"/>
            <p:cNvSpPr txBox="1"/>
            <p:nvPr/>
          </p:nvSpPr>
          <p:spPr>
            <a:xfrm>
              <a:off x="1616741" y="7115111"/>
              <a:ext cx="12061673" cy="547215"/>
            </a:xfrm>
            <a:prstGeom prst="rect">
              <a:avLst/>
            </a:prstGeom>
          </p:spPr>
          <p:txBody>
            <a:bodyPr lIns="0" tIns="0" rIns="0" bIns="0" rtlCol="0" anchor="t">
              <a:spAutoFit/>
            </a:bodyPr>
            <a:lstStyle/>
            <a:p>
              <a:pPr marL="0" lvl="0" indent="0" algn="ctr">
                <a:lnSpc>
                  <a:spcPts val="3497"/>
                </a:lnSpc>
                <a:spcBef>
                  <a:spcPct val="0"/>
                </a:spcBef>
              </a:pPr>
              <a:r>
                <a:rPr lang="en-US" sz="2498" b="1" u="none" strike="noStrike" spc="-24">
                  <a:solidFill>
                    <a:srgbClr val="E17A01"/>
                  </a:solidFill>
                  <a:latin typeface="HK Grotesk Bold"/>
                  <a:ea typeface="HK Grotesk Bold"/>
                  <a:cs typeface="HK Grotesk Bold"/>
                  <a:sym typeface="HK Grotesk Bold"/>
                </a:rPr>
                <a:t>Check our online calendar for more computer classes.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APPLYING THEMES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41" b="-1241"/>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6958602" y="1028700"/>
            <a:ext cx="10854880" cy="8229600"/>
          </a:xfrm>
          <a:custGeom>
            <a:avLst/>
            <a:gdLst/>
            <a:ahLst/>
            <a:cxnLst/>
            <a:rect l="l" t="t" r="r" b="b"/>
            <a:pathLst>
              <a:path w="10854880" h="8229600">
                <a:moveTo>
                  <a:pt x="0" y="0"/>
                </a:moveTo>
                <a:lnTo>
                  <a:pt x="10854880" y="0"/>
                </a:lnTo>
                <a:lnTo>
                  <a:pt x="10854880" y="8229600"/>
                </a:lnTo>
                <a:lnTo>
                  <a:pt x="0" y="8229600"/>
                </a:lnTo>
                <a:lnTo>
                  <a:pt x="0" y="0"/>
                </a:lnTo>
                <a:close/>
              </a:path>
            </a:pathLst>
          </a:custGeom>
          <a:blipFill>
            <a:blip r:embed="rId2"/>
            <a:stretch>
              <a:fillRect/>
            </a:stretch>
          </a:blipFill>
        </p:spPr>
      </p:sp>
      <p:grpSp>
        <p:nvGrpSpPr>
          <p:cNvPr id="3" name="Group 3"/>
          <p:cNvGrpSpPr/>
          <p:nvPr/>
        </p:nvGrpSpPr>
        <p:grpSpPr>
          <a:xfrm>
            <a:off x="540327" y="381851"/>
            <a:ext cx="6054861" cy="9523297"/>
            <a:chOff x="0" y="0"/>
            <a:chExt cx="8073148" cy="12697729"/>
          </a:xfrm>
        </p:grpSpPr>
        <p:sp>
          <p:nvSpPr>
            <p:cNvPr id="4" name="TextBox 4"/>
            <p:cNvSpPr txBox="1"/>
            <p:nvPr/>
          </p:nvSpPr>
          <p:spPr>
            <a:xfrm>
              <a:off x="0" y="1080193"/>
              <a:ext cx="8073148" cy="11617537"/>
            </a:xfrm>
            <a:prstGeom prst="rect">
              <a:avLst/>
            </a:prstGeom>
          </p:spPr>
          <p:txBody>
            <a:bodyPr lIns="0" tIns="0" rIns="0" bIns="0" rtlCol="0" anchor="t">
              <a:spAutoFit/>
            </a:bodyPr>
            <a:lstStyle/>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Select the </a:t>
              </a:r>
              <a:r>
                <a:rPr lang="en-US" sz="2900" b="1">
                  <a:solidFill>
                    <a:srgbClr val="FFFFFF"/>
                  </a:solidFill>
                  <a:latin typeface="HK Grotesk Bold"/>
                  <a:ea typeface="HK Grotesk Bold"/>
                  <a:cs typeface="HK Grotesk Bold"/>
                  <a:sym typeface="HK Grotesk Bold"/>
                </a:rPr>
                <a:t>Design </a:t>
              </a:r>
              <a:r>
                <a:rPr lang="en-US" sz="2900">
                  <a:solidFill>
                    <a:srgbClr val="FFFFFF"/>
                  </a:solidFill>
                  <a:latin typeface="HK Grotesk Light"/>
                  <a:ea typeface="HK Grotesk Light"/>
                  <a:cs typeface="HK Grotesk Light"/>
                  <a:sym typeface="HK Grotesk Light"/>
                </a:rPr>
                <a:t>tab on the Ribbon, then locate the </a:t>
              </a:r>
              <a:r>
                <a:rPr lang="en-US" sz="2900" b="1">
                  <a:solidFill>
                    <a:srgbClr val="FFFFFF"/>
                  </a:solidFill>
                  <a:latin typeface="HK Grotesk Bold"/>
                  <a:ea typeface="HK Grotesk Bold"/>
                  <a:cs typeface="HK Grotesk Bold"/>
                  <a:sym typeface="HK Grotesk Bold"/>
                </a:rPr>
                <a:t>Themes </a:t>
              </a:r>
              <a:r>
                <a:rPr lang="en-US" sz="2900">
                  <a:solidFill>
                    <a:srgbClr val="FFFFFF"/>
                  </a:solidFill>
                  <a:latin typeface="HK Grotesk Light"/>
                  <a:ea typeface="HK Grotesk Light"/>
                  <a:cs typeface="HK Grotesk Light"/>
                  <a:sym typeface="HK Grotesk Light"/>
                </a:rPr>
                <a:t>group. Each image represents a theme.</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Click the </a:t>
              </a:r>
              <a:r>
                <a:rPr lang="en-US" sz="2900" b="1">
                  <a:solidFill>
                    <a:srgbClr val="FFFFFF"/>
                  </a:solidFill>
                  <a:latin typeface="HK Grotesk Bold"/>
                  <a:ea typeface="HK Grotesk Bold"/>
                  <a:cs typeface="HK Grotesk Bold"/>
                  <a:sym typeface="HK Grotesk Bold"/>
                </a:rPr>
                <a:t>More </a:t>
              </a:r>
              <a:r>
                <a:rPr lang="en-US" sz="2900">
                  <a:solidFill>
                    <a:srgbClr val="FFFFFF"/>
                  </a:solidFill>
                  <a:latin typeface="HK Grotesk Light"/>
                  <a:ea typeface="HK Grotesk Light"/>
                  <a:cs typeface="HK Grotesk Light"/>
                  <a:sym typeface="HK Grotesk Light"/>
                </a:rPr>
                <a:t>drop-down arrow to see all available themes.</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Select the </a:t>
              </a:r>
              <a:r>
                <a:rPr lang="en-US" sz="2900" b="1">
                  <a:solidFill>
                    <a:srgbClr val="FFFFFF"/>
                  </a:solidFill>
                  <a:latin typeface="HK Grotesk Bold"/>
                  <a:ea typeface="HK Grotesk Bold"/>
                  <a:cs typeface="HK Grotesk Bold"/>
                  <a:sym typeface="HK Grotesk Bold"/>
                </a:rPr>
                <a:t>desired theme</a:t>
              </a:r>
              <a:r>
                <a:rPr lang="en-US" sz="2900">
                  <a:solidFill>
                    <a:srgbClr val="FFFFFF"/>
                  </a:solidFill>
                  <a:latin typeface="HK Grotesk Light"/>
                  <a:ea typeface="HK Grotesk Light"/>
                  <a:cs typeface="HK Grotesk Light"/>
                  <a:sym typeface="HK Grotesk Light"/>
                </a:rPr>
                <a:t>.</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The theme will be applied to the entire </a:t>
              </a:r>
              <a:r>
                <a:rPr lang="en-US" sz="2900" b="1">
                  <a:solidFill>
                    <a:srgbClr val="FFFFFF"/>
                  </a:solidFill>
                  <a:latin typeface="HK Grotesk Bold"/>
                  <a:ea typeface="HK Grotesk Bold"/>
                  <a:cs typeface="HK Grotesk Bold"/>
                  <a:sym typeface="HK Grotesk Bold"/>
                </a:rPr>
                <a:t>presentation</a:t>
              </a:r>
              <a:r>
                <a:rPr lang="en-US" sz="2900">
                  <a:solidFill>
                    <a:srgbClr val="FFFFFF"/>
                  </a:solidFill>
                  <a:latin typeface="HK Grotesk Light"/>
                  <a:ea typeface="HK Grotesk Light"/>
                  <a:cs typeface="HK Grotesk Light"/>
                  <a:sym typeface="HK Grotesk Light"/>
                </a:rPr>
                <a:t>. To apply a different theme, simply select it from the Design tab.</a:t>
              </a:r>
            </a:p>
            <a:p>
              <a:pPr algn="l">
                <a:lnSpc>
                  <a:spcPts val="4060"/>
                </a:lnSpc>
              </a:pPr>
              <a:endParaRPr lang="en-US" sz="2900">
                <a:solidFill>
                  <a:srgbClr val="FFFFFF"/>
                </a:solidFill>
                <a:latin typeface="HK Grotesk Light"/>
                <a:ea typeface="HK Grotesk Light"/>
                <a:cs typeface="HK Grotesk Light"/>
                <a:sym typeface="HK Grotesk Light"/>
              </a:endParaRPr>
            </a:p>
            <a:p>
              <a:pPr algn="l">
                <a:lnSpc>
                  <a:spcPts val="4060"/>
                </a:lnSpc>
              </a:pPr>
              <a:r>
                <a:rPr lang="en-US" sz="2900">
                  <a:solidFill>
                    <a:srgbClr val="FFFFFF"/>
                  </a:solidFill>
                  <a:latin typeface="HK Grotesk Light"/>
                  <a:ea typeface="HK Grotesk Light"/>
                  <a:cs typeface="HK Grotesk Light"/>
                  <a:sym typeface="HK Grotesk Light"/>
                </a:rPr>
                <a:t>Once you've applied a theme, you can also select a variant for that theme from the Variants group. Variants use different theme colors while preserving a theme's overall look.</a:t>
              </a:r>
            </a:p>
          </p:txBody>
        </p:sp>
        <p:sp>
          <p:nvSpPr>
            <p:cNvPr id="5" name="TextBox 5"/>
            <p:cNvSpPr txBox="1"/>
            <p:nvPr/>
          </p:nvSpPr>
          <p:spPr>
            <a:xfrm>
              <a:off x="0" y="28575"/>
              <a:ext cx="8073148" cy="761250"/>
            </a:xfrm>
            <a:prstGeom prst="rect">
              <a:avLst/>
            </a:prstGeom>
          </p:spPr>
          <p:txBody>
            <a:bodyPr lIns="0" tIns="0" rIns="0" bIns="0" rtlCol="0" anchor="t">
              <a:spAutoFit/>
            </a:bodyPr>
            <a:lstStyle/>
            <a:p>
              <a:pPr algn="l">
                <a:lnSpc>
                  <a:spcPts val="4400"/>
                </a:lnSpc>
              </a:pPr>
              <a:r>
                <a:rPr lang="en-US" sz="4000" b="1" spc="-40">
                  <a:solidFill>
                    <a:srgbClr val="FFFFFF"/>
                  </a:solidFill>
                  <a:latin typeface="HK Grotesk Medium"/>
                  <a:ea typeface="HK Grotesk Medium"/>
                  <a:cs typeface="HK Grotesk Medium"/>
                  <a:sym typeface="HK Grotesk Medium"/>
                </a:rPr>
                <a:t>To apply a theme: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441806" cy="10287000"/>
          </a:xfrm>
          <a:custGeom>
            <a:avLst/>
            <a:gdLst/>
            <a:ahLst/>
            <a:cxnLst/>
            <a:rect l="l" t="t" r="r" b="b"/>
            <a:pathLst>
              <a:path w="9441806" h="10287000">
                <a:moveTo>
                  <a:pt x="0" y="0"/>
                </a:moveTo>
                <a:lnTo>
                  <a:pt x="9441806" y="0"/>
                </a:lnTo>
                <a:lnTo>
                  <a:pt x="9441806" y="10287000"/>
                </a:lnTo>
                <a:lnTo>
                  <a:pt x="0" y="10287000"/>
                </a:lnTo>
                <a:lnTo>
                  <a:pt x="0" y="0"/>
                </a:lnTo>
                <a:close/>
              </a:path>
            </a:pathLst>
          </a:custGeom>
          <a:blipFill>
            <a:blip r:embed="rId2"/>
            <a:stretch>
              <a:fillRect l="-31611" r="-31611"/>
            </a:stretch>
          </a:blipFill>
        </p:spPr>
      </p:sp>
      <p:sp>
        <p:nvSpPr>
          <p:cNvPr id="3" name="TextBox 3"/>
          <p:cNvSpPr txBox="1"/>
          <p:nvPr/>
        </p:nvSpPr>
        <p:spPr>
          <a:xfrm>
            <a:off x="10429831" y="1190625"/>
            <a:ext cx="6829469" cy="1163407"/>
          </a:xfrm>
          <a:prstGeom prst="rect">
            <a:avLst/>
          </a:prstGeom>
        </p:spPr>
        <p:txBody>
          <a:bodyPr lIns="0" tIns="0" rIns="0" bIns="0" rtlCol="0" anchor="t">
            <a:spAutoFit/>
          </a:bodyPr>
          <a:lstStyle/>
          <a:p>
            <a:pPr algn="l">
              <a:lnSpc>
                <a:spcPts val="8800"/>
              </a:lnSpc>
            </a:pPr>
            <a:r>
              <a:rPr lang="en-US" sz="8800" b="1" spc="-87">
                <a:solidFill>
                  <a:srgbClr val="E17A01"/>
                </a:solidFill>
                <a:latin typeface="HK Grotesk Bold"/>
                <a:ea typeface="HK Grotesk Bold"/>
                <a:cs typeface="HK Grotesk Bold"/>
                <a:sym typeface="HK Grotesk Bold"/>
              </a:rPr>
              <a:t>Challenge</a:t>
            </a:r>
          </a:p>
        </p:txBody>
      </p:sp>
      <p:sp>
        <p:nvSpPr>
          <p:cNvPr id="4" name="TextBox 4"/>
          <p:cNvSpPr txBox="1"/>
          <p:nvPr/>
        </p:nvSpPr>
        <p:spPr>
          <a:xfrm>
            <a:off x="10429831" y="3255076"/>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1</a:t>
            </a:r>
          </a:p>
        </p:txBody>
      </p:sp>
      <p:sp>
        <p:nvSpPr>
          <p:cNvPr id="5" name="TextBox 5"/>
          <p:cNvSpPr txBox="1"/>
          <p:nvPr/>
        </p:nvSpPr>
        <p:spPr>
          <a:xfrm>
            <a:off x="10429831" y="3846532"/>
            <a:ext cx="6829469" cy="18199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Apply the </a:t>
            </a:r>
            <a:r>
              <a:rPr lang="en-US" sz="2600" b="1">
                <a:solidFill>
                  <a:srgbClr val="171717"/>
                </a:solidFill>
                <a:latin typeface="HK Grotesk Bold"/>
                <a:ea typeface="HK Grotesk Bold"/>
                <a:cs typeface="HK Grotesk Bold"/>
                <a:sym typeface="HK Grotesk Bold"/>
              </a:rPr>
              <a:t>Gallery </a:t>
            </a:r>
            <a:r>
              <a:rPr lang="en-US" sz="2600">
                <a:solidFill>
                  <a:srgbClr val="171717"/>
                </a:solidFill>
                <a:latin typeface="HK Grotesk Light"/>
                <a:ea typeface="HK Grotesk Light"/>
                <a:cs typeface="HK Grotesk Light"/>
                <a:sym typeface="HK Grotesk Light"/>
              </a:rPr>
              <a:t>theme, which has a light background with a wood texture at the bottom. </a:t>
            </a:r>
            <a:r>
              <a:rPr lang="en-US" sz="2600" b="1">
                <a:solidFill>
                  <a:srgbClr val="171717"/>
                </a:solidFill>
                <a:latin typeface="HK Grotesk Bold"/>
                <a:ea typeface="HK Grotesk Bold"/>
                <a:cs typeface="HK Grotesk Bold"/>
                <a:sym typeface="HK Grotesk Bold"/>
              </a:rPr>
              <a:t>Note</a:t>
            </a:r>
            <a:r>
              <a:rPr lang="en-US" sz="2600">
                <a:solidFill>
                  <a:srgbClr val="171717"/>
                </a:solidFill>
                <a:latin typeface="HK Grotesk Light"/>
                <a:ea typeface="HK Grotesk Light"/>
                <a:cs typeface="HK Grotesk Light"/>
                <a:sym typeface="HK Grotesk Light"/>
              </a:rPr>
              <a:t>: Theme names will appear when you hover over them.</a:t>
            </a:r>
          </a:p>
        </p:txBody>
      </p:sp>
      <p:sp>
        <p:nvSpPr>
          <p:cNvPr id="6" name="TextBox 6"/>
          <p:cNvSpPr txBox="1"/>
          <p:nvPr/>
        </p:nvSpPr>
        <p:spPr>
          <a:xfrm>
            <a:off x="10429831" y="6035290"/>
            <a:ext cx="6829469" cy="375008"/>
          </a:xfrm>
          <a:prstGeom prst="rect">
            <a:avLst/>
          </a:prstGeom>
        </p:spPr>
        <p:txBody>
          <a:bodyPr lIns="0" tIns="0" rIns="0" bIns="0" rtlCol="0" anchor="t">
            <a:spAutoFit/>
          </a:bodyPr>
          <a:lstStyle/>
          <a:p>
            <a:pPr algn="l">
              <a:lnSpc>
                <a:spcPts val="2783"/>
              </a:lnSpc>
            </a:pPr>
            <a:r>
              <a:rPr lang="en-US" sz="3199" b="1">
                <a:solidFill>
                  <a:srgbClr val="E17A01"/>
                </a:solidFill>
                <a:latin typeface="HK Grotesk Bold"/>
                <a:ea typeface="HK Grotesk Bold"/>
                <a:cs typeface="HK Grotesk Bold"/>
                <a:sym typeface="HK Grotesk Bold"/>
              </a:rPr>
              <a:t>STEP 2</a:t>
            </a:r>
          </a:p>
        </p:txBody>
      </p:sp>
      <p:sp>
        <p:nvSpPr>
          <p:cNvPr id="7" name="TextBox 7"/>
          <p:cNvSpPr txBox="1"/>
          <p:nvPr/>
        </p:nvSpPr>
        <p:spPr>
          <a:xfrm>
            <a:off x="10429831" y="6626747"/>
            <a:ext cx="6829469" cy="448310"/>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Select a </a:t>
            </a:r>
            <a:r>
              <a:rPr lang="en-US" sz="2600" b="1">
                <a:solidFill>
                  <a:srgbClr val="171717"/>
                </a:solidFill>
                <a:latin typeface="HK Grotesk Bold"/>
                <a:ea typeface="HK Grotesk Bold"/>
                <a:cs typeface="HK Grotesk Bold"/>
                <a:sym typeface="HK Grotesk Bold"/>
              </a:rPr>
              <a:t>variant </a:t>
            </a:r>
            <a:r>
              <a:rPr lang="en-US" sz="2600">
                <a:solidFill>
                  <a:srgbClr val="171717"/>
                </a:solidFill>
                <a:latin typeface="HK Grotesk Light"/>
                <a:ea typeface="HK Grotesk Light"/>
                <a:cs typeface="HK Grotesk Light"/>
                <a:sym typeface="HK Grotesk Light"/>
              </a:rPr>
              <a:t>of the theme.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b="1" spc="-87">
                <a:solidFill>
                  <a:srgbClr val="E17A01"/>
                </a:solidFill>
                <a:latin typeface="HK Grotesk Bold"/>
                <a:ea typeface="HK Grotesk Bold"/>
                <a:cs typeface="HK Grotesk Bold"/>
                <a:sym typeface="HK Grotesk Bold"/>
              </a:rPr>
              <a:t>TRANSITIONS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00150"/>
            <a:ext cx="8413106" cy="2255693"/>
          </a:xfrm>
          <a:prstGeom prst="rect">
            <a:avLst/>
          </a:prstGeom>
        </p:spPr>
        <p:txBody>
          <a:bodyPr lIns="0" tIns="0" rIns="0" bIns="0" rtlCol="0" anchor="t">
            <a:spAutoFit/>
          </a:bodyPr>
          <a:lstStyle/>
          <a:p>
            <a:pPr algn="l">
              <a:lnSpc>
                <a:spcPts val="8799"/>
              </a:lnSpc>
            </a:pPr>
            <a:r>
              <a:rPr lang="en-US" sz="8799" b="1" spc="-87">
                <a:solidFill>
                  <a:srgbClr val="E17A01"/>
                </a:solidFill>
                <a:latin typeface="HK Grotesk Bold"/>
                <a:ea typeface="HK Grotesk Bold"/>
                <a:cs typeface="HK Grotesk Bold"/>
                <a:sym typeface="HK Grotesk Bold"/>
              </a:rPr>
              <a:t>About </a:t>
            </a:r>
          </a:p>
          <a:p>
            <a:pPr algn="l">
              <a:lnSpc>
                <a:spcPts val="8799"/>
              </a:lnSpc>
            </a:pPr>
            <a:r>
              <a:rPr lang="en-US" sz="8799" b="1" spc="-87">
                <a:solidFill>
                  <a:srgbClr val="E17A01"/>
                </a:solidFill>
                <a:latin typeface="HK Grotesk Bold"/>
                <a:ea typeface="HK Grotesk Bold"/>
                <a:cs typeface="HK Grotesk Bold"/>
                <a:sym typeface="HK Grotesk Bold"/>
              </a:rPr>
              <a:t>Transitions</a:t>
            </a:r>
          </a:p>
        </p:txBody>
      </p:sp>
      <p:grpSp>
        <p:nvGrpSpPr>
          <p:cNvPr id="3" name="Group 3"/>
          <p:cNvGrpSpPr/>
          <p:nvPr/>
        </p:nvGrpSpPr>
        <p:grpSpPr>
          <a:xfrm>
            <a:off x="1028700" y="4602078"/>
            <a:ext cx="4206553" cy="2510161"/>
            <a:chOff x="0" y="0"/>
            <a:chExt cx="5608737" cy="3346881"/>
          </a:xfrm>
        </p:grpSpPr>
        <p:sp>
          <p:nvSpPr>
            <p:cNvPr id="4" name="TextBox 4"/>
            <p:cNvSpPr txBox="1"/>
            <p:nvPr/>
          </p:nvSpPr>
          <p:spPr>
            <a:xfrm>
              <a:off x="0" y="95250"/>
              <a:ext cx="5608737" cy="531761"/>
            </a:xfrm>
            <a:prstGeom prst="rect">
              <a:avLst/>
            </a:prstGeom>
          </p:spPr>
          <p:txBody>
            <a:bodyPr lIns="0" tIns="0" rIns="0" bIns="0" rtlCol="0" anchor="t">
              <a:spAutoFit/>
            </a:bodyPr>
            <a:lstStyle/>
            <a:p>
              <a:pPr algn="l">
                <a:lnSpc>
                  <a:spcPts val="2784"/>
                </a:lnSpc>
              </a:pPr>
              <a:r>
                <a:rPr lang="en-US" sz="3200" b="1">
                  <a:solidFill>
                    <a:srgbClr val="E17A01"/>
                  </a:solidFill>
                  <a:latin typeface="HK Grotesk Bold"/>
                  <a:ea typeface="HK Grotesk Bold"/>
                  <a:cs typeface="HK Grotesk Bold"/>
                  <a:sym typeface="HK Grotesk Bold"/>
                </a:rPr>
                <a:t>SUBTLE</a:t>
              </a:r>
            </a:p>
          </p:txBody>
        </p:sp>
        <p:sp>
          <p:nvSpPr>
            <p:cNvPr id="5" name="TextBox 5"/>
            <p:cNvSpPr txBox="1"/>
            <p:nvPr/>
          </p:nvSpPr>
          <p:spPr>
            <a:xfrm>
              <a:off x="0" y="987413"/>
              <a:ext cx="5608737" cy="2359468"/>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These are the most basic types of transitions. They use simple animations to move between slides.</a:t>
              </a:r>
            </a:p>
          </p:txBody>
        </p:sp>
      </p:grpSp>
      <p:grpSp>
        <p:nvGrpSpPr>
          <p:cNvPr id="6" name="Group 6"/>
          <p:cNvGrpSpPr/>
          <p:nvPr/>
        </p:nvGrpSpPr>
        <p:grpSpPr>
          <a:xfrm>
            <a:off x="6869317" y="4602078"/>
            <a:ext cx="4131196" cy="4302939"/>
            <a:chOff x="0" y="0"/>
            <a:chExt cx="5508261" cy="5737252"/>
          </a:xfrm>
        </p:grpSpPr>
        <p:sp>
          <p:nvSpPr>
            <p:cNvPr id="7" name="TextBox 7"/>
            <p:cNvSpPr txBox="1"/>
            <p:nvPr/>
          </p:nvSpPr>
          <p:spPr>
            <a:xfrm>
              <a:off x="0" y="95250"/>
              <a:ext cx="5508261" cy="531761"/>
            </a:xfrm>
            <a:prstGeom prst="rect">
              <a:avLst/>
            </a:prstGeom>
          </p:spPr>
          <p:txBody>
            <a:bodyPr lIns="0" tIns="0" rIns="0" bIns="0" rtlCol="0" anchor="t">
              <a:spAutoFit/>
            </a:bodyPr>
            <a:lstStyle/>
            <a:p>
              <a:pPr algn="l">
                <a:lnSpc>
                  <a:spcPts val="2784"/>
                </a:lnSpc>
              </a:pPr>
              <a:r>
                <a:rPr lang="en-US" sz="3200" b="1">
                  <a:solidFill>
                    <a:srgbClr val="E17A01"/>
                  </a:solidFill>
                  <a:latin typeface="HK Grotesk Bold"/>
                  <a:ea typeface="HK Grotesk Bold"/>
                  <a:cs typeface="HK Grotesk Bold"/>
                  <a:sym typeface="HK Grotesk Bold"/>
                </a:rPr>
                <a:t>EXCITING </a:t>
              </a:r>
            </a:p>
          </p:txBody>
        </p:sp>
        <p:sp>
          <p:nvSpPr>
            <p:cNvPr id="8" name="TextBox 8"/>
            <p:cNvSpPr txBox="1"/>
            <p:nvPr/>
          </p:nvSpPr>
          <p:spPr>
            <a:xfrm>
              <a:off x="0" y="987413"/>
              <a:ext cx="5508261" cy="4749839"/>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These use more complex animations to transition between slides. While they're more visually interesting than Subtle transitions, adding too many can make your presentation look less professional. </a:t>
              </a:r>
            </a:p>
          </p:txBody>
        </p:sp>
      </p:grpSp>
      <p:grpSp>
        <p:nvGrpSpPr>
          <p:cNvPr id="9" name="Group 9"/>
          <p:cNvGrpSpPr/>
          <p:nvPr/>
        </p:nvGrpSpPr>
        <p:grpSpPr>
          <a:xfrm>
            <a:off x="12709933" y="4602078"/>
            <a:ext cx="4549367" cy="2958355"/>
            <a:chOff x="0" y="0"/>
            <a:chExt cx="6065822" cy="3944474"/>
          </a:xfrm>
        </p:grpSpPr>
        <p:sp>
          <p:nvSpPr>
            <p:cNvPr id="10" name="TextBox 10"/>
            <p:cNvSpPr txBox="1"/>
            <p:nvPr/>
          </p:nvSpPr>
          <p:spPr>
            <a:xfrm>
              <a:off x="0" y="95250"/>
              <a:ext cx="6065822" cy="531761"/>
            </a:xfrm>
            <a:prstGeom prst="rect">
              <a:avLst/>
            </a:prstGeom>
          </p:spPr>
          <p:txBody>
            <a:bodyPr lIns="0" tIns="0" rIns="0" bIns="0" rtlCol="0" anchor="t">
              <a:spAutoFit/>
            </a:bodyPr>
            <a:lstStyle/>
            <a:p>
              <a:pPr algn="l">
                <a:lnSpc>
                  <a:spcPts val="2784"/>
                </a:lnSpc>
              </a:pPr>
              <a:r>
                <a:rPr lang="en-US" sz="3200" b="1">
                  <a:solidFill>
                    <a:srgbClr val="E17A01"/>
                  </a:solidFill>
                  <a:latin typeface="HK Grotesk Bold"/>
                  <a:ea typeface="HK Grotesk Bold"/>
                  <a:cs typeface="HK Grotesk Bold"/>
                  <a:sym typeface="HK Grotesk Bold"/>
                </a:rPr>
                <a:t>DYNAMIC CONTENT</a:t>
              </a:r>
            </a:p>
          </p:txBody>
        </p:sp>
        <p:sp>
          <p:nvSpPr>
            <p:cNvPr id="11" name="TextBox 11"/>
            <p:cNvSpPr txBox="1"/>
            <p:nvPr/>
          </p:nvSpPr>
          <p:spPr>
            <a:xfrm>
              <a:off x="0" y="987413"/>
              <a:ext cx="6065822" cy="2957061"/>
            </a:xfrm>
            <a:prstGeom prst="rect">
              <a:avLst/>
            </a:prstGeom>
          </p:spPr>
          <p:txBody>
            <a:bodyPr lIns="0" tIns="0" rIns="0" bIns="0" rtlCol="0" anchor="t">
              <a:spAutoFit/>
            </a:bodyPr>
            <a:lstStyle/>
            <a:p>
              <a:pPr algn="l">
                <a:lnSpc>
                  <a:spcPts val="3640"/>
                </a:lnSpc>
              </a:pPr>
              <a:r>
                <a:rPr lang="en-US" sz="2600">
                  <a:solidFill>
                    <a:srgbClr val="171717"/>
                  </a:solidFill>
                  <a:latin typeface="HK Grotesk Light"/>
                  <a:ea typeface="HK Grotesk Light"/>
                  <a:cs typeface="HK Grotesk Light"/>
                  <a:sym typeface="HK Grotesk Light"/>
                </a:rPr>
                <a:t>f you're transitioning between two slides that use similar slide layouts, dynamic transitions will move only the placeholders, not the slides themselves. </a:t>
              </a:r>
            </a:p>
          </p:txBody>
        </p:sp>
      </p:grpSp>
      <p:sp>
        <p:nvSpPr>
          <p:cNvPr id="12" name="Freeform 12"/>
          <p:cNvSpPr/>
          <p:nvPr/>
        </p:nvSpPr>
        <p:spPr>
          <a:xfrm>
            <a:off x="7892206" y="-6547707"/>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2766138" y="8856621"/>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6958602" y="1028700"/>
            <a:ext cx="10854880" cy="8229600"/>
          </a:xfrm>
          <a:custGeom>
            <a:avLst/>
            <a:gdLst/>
            <a:ahLst/>
            <a:cxnLst/>
            <a:rect l="l" t="t" r="r" b="b"/>
            <a:pathLst>
              <a:path w="10854880" h="8229600">
                <a:moveTo>
                  <a:pt x="0" y="0"/>
                </a:moveTo>
                <a:lnTo>
                  <a:pt x="10854880" y="0"/>
                </a:lnTo>
                <a:lnTo>
                  <a:pt x="10854880" y="8229600"/>
                </a:lnTo>
                <a:lnTo>
                  <a:pt x="0" y="8229600"/>
                </a:lnTo>
                <a:lnTo>
                  <a:pt x="0" y="0"/>
                </a:lnTo>
                <a:close/>
              </a:path>
            </a:pathLst>
          </a:custGeom>
          <a:blipFill>
            <a:blip r:embed="rId3"/>
            <a:stretch>
              <a:fillRect/>
            </a:stretch>
          </a:blipFill>
        </p:spPr>
      </p:sp>
      <p:grpSp>
        <p:nvGrpSpPr>
          <p:cNvPr id="3" name="Group 3"/>
          <p:cNvGrpSpPr/>
          <p:nvPr/>
        </p:nvGrpSpPr>
        <p:grpSpPr>
          <a:xfrm>
            <a:off x="540327" y="1153376"/>
            <a:ext cx="5748203" cy="7980247"/>
            <a:chOff x="0" y="0"/>
            <a:chExt cx="7664270" cy="10640329"/>
          </a:xfrm>
        </p:grpSpPr>
        <p:sp>
          <p:nvSpPr>
            <p:cNvPr id="4" name="TextBox 4"/>
            <p:cNvSpPr txBox="1"/>
            <p:nvPr/>
          </p:nvSpPr>
          <p:spPr>
            <a:xfrm>
              <a:off x="0" y="1080193"/>
              <a:ext cx="7664270" cy="9560137"/>
            </a:xfrm>
            <a:prstGeom prst="rect">
              <a:avLst/>
            </a:prstGeom>
          </p:spPr>
          <p:txBody>
            <a:bodyPr lIns="0" tIns="0" rIns="0" bIns="0" rtlCol="0" anchor="t">
              <a:spAutoFit/>
            </a:bodyPr>
            <a:lstStyle/>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Select the desired slide from the Slide Navigation pane. This is the slide that will appear after the transition.</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Click the Transitions tab, then locate the Transition to This Slide group. By default, None is applied to each slide.</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Click the More drop-down arrow to display all transitions.</a:t>
              </a:r>
            </a:p>
            <a:p>
              <a:pPr marL="626111" lvl="1" indent="-313055" algn="l">
                <a:lnSpc>
                  <a:spcPts val="4060"/>
                </a:lnSpc>
                <a:buAutoNum type="arabicPeriod"/>
              </a:pPr>
              <a:r>
                <a:rPr lang="en-US" sz="2900">
                  <a:solidFill>
                    <a:srgbClr val="FFFFFF"/>
                  </a:solidFill>
                  <a:latin typeface="HK Grotesk Light"/>
                  <a:ea typeface="HK Grotesk Light"/>
                  <a:cs typeface="HK Grotesk Light"/>
                  <a:sym typeface="HK Grotesk Light"/>
                </a:rPr>
                <a:t>Click a transition to apply it to the selected slide. This will automatically preview the transition.</a:t>
              </a:r>
            </a:p>
          </p:txBody>
        </p:sp>
        <p:sp>
          <p:nvSpPr>
            <p:cNvPr id="5" name="TextBox 5"/>
            <p:cNvSpPr txBox="1"/>
            <p:nvPr/>
          </p:nvSpPr>
          <p:spPr>
            <a:xfrm>
              <a:off x="0" y="28575"/>
              <a:ext cx="7664270" cy="761250"/>
            </a:xfrm>
            <a:prstGeom prst="rect">
              <a:avLst/>
            </a:prstGeom>
          </p:spPr>
          <p:txBody>
            <a:bodyPr lIns="0" tIns="0" rIns="0" bIns="0" rtlCol="0" anchor="t">
              <a:spAutoFit/>
            </a:bodyPr>
            <a:lstStyle/>
            <a:p>
              <a:pPr algn="l">
                <a:lnSpc>
                  <a:spcPts val="4400"/>
                </a:lnSpc>
              </a:pPr>
              <a:r>
                <a:rPr lang="en-US" sz="4000" b="1" spc="-40">
                  <a:solidFill>
                    <a:srgbClr val="FFFFFF"/>
                  </a:solidFill>
                  <a:latin typeface="HK Grotesk Medium"/>
                  <a:ea typeface="HK Grotesk Medium"/>
                  <a:cs typeface="HK Grotesk Medium"/>
                  <a:sym typeface="HK Grotesk Medium"/>
                </a:rPr>
                <a:t>To apply a transition: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2626</Words>
  <Application>Microsoft Office PowerPoint</Application>
  <PresentationFormat>Custom</PresentationFormat>
  <Paragraphs>257</Paragraphs>
  <Slides>25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Arial</vt:lpstr>
      <vt:lpstr>HK Grotesk</vt:lpstr>
      <vt:lpstr>HK Grotesk Light</vt:lpstr>
      <vt:lpstr>HK Grotesk Bold</vt:lpstr>
      <vt:lpstr>HK Grotesk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PowerPoint 2021 Basics</dc:title>
  <cp:lastModifiedBy>LibTeam</cp:lastModifiedBy>
  <cp:revision>2</cp:revision>
  <dcterms:created xsi:type="dcterms:W3CDTF">2006-08-16T00:00:00Z</dcterms:created>
  <dcterms:modified xsi:type="dcterms:W3CDTF">2025-05-07T17:50:11Z</dcterms:modified>
  <dc:identifier>DAGmVOWkfGc</dc:identifier>
</cp:coreProperties>
</file>