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9"/>
  </p:notesMasterIdLst>
  <p:sldIdLst>
    <p:sldId id="256" r:id="rId35"/>
    <p:sldId id="257" r:id="rId36"/>
    <p:sldId id="258" r:id="rId37"/>
    <p:sldId id="259" r:id="rId38"/>
    <p:sldId id="260" r:id="rId42"/>
    <p:sldId id="261" r:id="rId44"/>
    <p:sldId id="262" r:id="rId46"/>
    <p:sldId id="263" r:id="rId48"/>
    <p:sldId id="264" r:id="rId50"/>
    <p:sldId id="265" r:id="rId52"/>
    <p:sldId id="266" r:id="rId54"/>
    <p:sldId id="267" r:id="rId56"/>
    <p:sldId id="268" r:id="rId58"/>
    <p:sldId id="269" r:id="rId60"/>
    <p:sldId id="270" r:id="rId62"/>
    <p:sldId id="271" r:id="rId64"/>
    <p:sldId id="272" r:id="rId66"/>
    <p:sldId id="273" r:id="rId68"/>
    <p:sldId id="274" r:id="rId70"/>
    <p:sldId id="275" r:id="rId72"/>
    <p:sldId id="276" r:id="rId74"/>
    <p:sldId id="277" r:id="rId76"/>
    <p:sldId id="278" r:id="rId78"/>
    <p:sldId id="279" r:id="rId80"/>
    <p:sldId id="280" r:id="rId81"/>
    <p:sldId id="281" r:id="rId8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Bold" charset="1" panose="02000000000000000000"/>
      <p:regular r:id="rId10"/>
    </p:embeddedFont>
    <p:embeddedFont>
      <p:font typeface="Fira Code" charset="1" panose="020B0809050000020004"/>
      <p:regular r:id="rId11"/>
    </p:embeddedFont>
    <p:embeddedFont>
      <p:font typeface="Fira Code Bold" charset="1" panose="020B0809050000020004"/>
      <p:regular r:id="rId12"/>
    </p:embeddedFont>
    <p:embeddedFont>
      <p:font typeface="Open Sans Light" charset="1" panose="020B0306030504020204"/>
      <p:regular r:id="rId13"/>
    </p:embeddedFont>
    <p:embeddedFont>
      <p:font typeface="Open Sans Light Bold" charset="1" panose="020B0806030504020204"/>
      <p:regular r:id="rId14"/>
    </p:embeddedFont>
    <p:embeddedFont>
      <p:font typeface="Open Sans Light Italics" charset="1" panose="020B0306030504020204"/>
      <p:regular r:id="rId15"/>
    </p:embeddedFont>
    <p:embeddedFont>
      <p:font typeface="Open Sans Light Bold Italics" charset="1" panose="020B0806030504020204"/>
      <p:regular r:id="rId16"/>
    </p:embeddedFont>
    <p:embeddedFont>
      <p:font typeface="Open Sans" charset="1" panose="020B0606030504020204"/>
      <p:regular r:id="rId17"/>
    </p:embeddedFont>
    <p:embeddedFont>
      <p:font typeface="Open Sans Bold" charset="1" panose="020B0806030504020204"/>
      <p:regular r:id="rId18"/>
    </p:embeddedFont>
    <p:embeddedFont>
      <p:font typeface="Open Sans Italics" charset="1" panose="020B0606030504020204"/>
      <p:regular r:id="rId19"/>
    </p:embeddedFont>
    <p:embeddedFont>
      <p:font typeface="Open Sans Bold Italics" charset="1" panose="020B0806030504020204"/>
      <p:regular r:id="rId20"/>
    </p:embeddedFont>
    <p:embeddedFont>
      <p:font typeface="Open Sans Extra Bold" charset="1" panose="020B0906030804020204"/>
      <p:regular r:id="rId21"/>
    </p:embeddedFont>
    <p:embeddedFont>
      <p:font typeface="Open Sans Extra Bold Italics" charset="1" panose="020B0906030804020204"/>
      <p:regular r:id="rId22"/>
    </p:embeddedFont>
    <p:embeddedFont>
      <p:font typeface="Josefin Sans Regular" charset="1" panose="00000500000000000000"/>
      <p:regular r:id="rId23"/>
    </p:embeddedFont>
    <p:embeddedFont>
      <p:font typeface="Josefin Sans Regular Bold" charset="1" panose="00000700000000000000"/>
      <p:regular r:id="rId24"/>
    </p:embeddedFont>
    <p:embeddedFont>
      <p:font typeface="Josefin Sans Regular Italics" charset="1" panose="00000500000000000000"/>
      <p:regular r:id="rId25"/>
    </p:embeddedFont>
    <p:embeddedFont>
      <p:font typeface="Josefin Sans Regular Bold Italics" charset="1" panose="00000700000000000000"/>
      <p:regular r:id="rId26"/>
    </p:embeddedFont>
    <p:embeddedFont>
      <p:font typeface="Roboto Mono Regular" charset="1" panose="00000000000000000000"/>
      <p:regular r:id="rId27"/>
    </p:embeddedFont>
    <p:embeddedFont>
      <p:font typeface="Roboto Mono Regular Bold" charset="1" panose="00000000000000000000"/>
      <p:regular r:id="rId28"/>
    </p:embeddedFont>
    <p:embeddedFont>
      <p:font typeface="Roboto Mono Regular Italics" charset="1" panose="00000000000000000000"/>
      <p:regular r:id="rId29"/>
    </p:embeddedFont>
    <p:embeddedFont>
      <p:font typeface="Roboto Mono Regular Bold Italics" charset="1" panose="00000000000000000000"/>
      <p:regular r:id="rId30"/>
    </p:embeddedFont>
    <p:embeddedFont>
      <p:font typeface="JetBrains Mono" charset="1" panose="02010509020102050004"/>
      <p:regular r:id="rId31"/>
    </p:embeddedFont>
    <p:embeddedFont>
      <p:font typeface="JetBrains Mono Bold" charset="1" panose="02010809030102050004"/>
      <p:regular r:id="rId32"/>
    </p:embeddedFont>
    <p:embeddedFont>
      <p:font typeface="JetBrains Mono Italics" charset="1" panose="02010509020102050004"/>
      <p:regular r:id="rId33"/>
    </p:embeddedFont>
    <p:embeddedFont>
      <p:font typeface="JetBrains Mono Bold Italics" charset="1" panose="0201080903010205000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slides/slide1.xml" Type="http://schemas.openxmlformats.org/officeDocument/2006/relationships/slide"/><Relationship Id="rId36" Target="slides/slide2.xml" Type="http://schemas.openxmlformats.org/officeDocument/2006/relationships/slide"/><Relationship Id="rId37" Target="slides/slide3.xml" Type="http://schemas.openxmlformats.org/officeDocument/2006/relationships/slide"/><Relationship Id="rId38" Target="slides/slide4.xml" Type="http://schemas.openxmlformats.org/officeDocument/2006/relationships/slide"/><Relationship Id="rId39" Target="notesMasters/notesMaster1.xml" Type="http://schemas.openxmlformats.org/officeDocument/2006/relationships/notesMaster"/><Relationship Id="rId4" Target="theme/theme1.xml" Type="http://schemas.openxmlformats.org/officeDocument/2006/relationships/theme"/><Relationship Id="rId40" Target="theme/theme2.xml" Type="http://schemas.openxmlformats.org/officeDocument/2006/relationships/theme"/><Relationship Id="rId41" Target="notesSlides/notesSlide1.xml" Type="http://schemas.openxmlformats.org/officeDocument/2006/relationships/notesSlide"/><Relationship Id="rId42" Target="slides/slide5.xml" Type="http://schemas.openxmlformats.org/officeDocument/2006/relationships/slide"/><Relationship Id="rId43" Target="notesSlides/notesSlide2.xml" Type="http://schemas.openxmlformats.org/officeDocument/2006/relationships/notesSlide"/><Relationship Id="rId44" Target="slides/slide6.xml" Type="http://schemas.openxmlformats.org/officeDocument/2006/relationships/slide"/><Relationship Id="rId45" Target="notesSlides/notesSlide3.xml" Type="http://schemas.openxmlformats.org/officeDocument/2006/relationships/notesSlide"/><Relationship Id="rId46" Target="slides/slide7.xml" Type="http://schemas.openxmlformats.org/officeDocument/2006/relationships/slide"/><Relationship Id="rId47" Target="notesSlides/notesSlide4.xml" Type="http://schemas.openxmlformats.org/officeDocument/2006/relationships/notesSlide"/><Relationship Id="rId48" Target="slides/slide8.xml" Type="http://schemas.openxmlformats.org/officeDocument/2006/relationships/slide"/><Relationship Id="rId49" Target="notesSlides/notesSlide5.xml" Type="http://schemas.openxmlformats.org/officeDocument/2006/relationships/notesSlide"/><Relationship Id="rId5" Target="tableStyles.xml" Type="http://schemas.openxmlformats.org/officeDocument/2006/relationships/tableStyles"/><Relationship Id="rId50" Target="slides/slide9.xml" Type="http://schemas.openxmlformats.org/officeDocument/2006/relationships/slide"/><Relationship Id="rId51" Target="notesSlides/notesSlide6.xml" Type="http://schemas.openxmlformats.org/officeDocument/2006/relationships/notesSlide"/><Relationship Id="rId52" Target="slides/slide10.xml" Type="http://schemas.openxmlformats.org/officeDocument/2006/relationships/slide"/><Relationship Id="rId53" Target="notesSlides/notesSlide7.xml" Type="http://schemas.openxmlformats.org/officeDocument/2006/relationships/notesSlide"/><Relationship Id="rId54" Target="slides/slide11.xml" Type="http://schemas.openxmlformats.org/officeDocument/2006/relationships/slide"/><Relationship Id="rId55" Target="notesSlides/notesSlide8.xml" Type="http://schemas.openxmlformats.org/officeDocument/2006/relationships/notesSlide"/><Relationship Id="rId56" Target="slides/slide12.xml" Type="http://schemas.openxmlformats.org/officeDocument/2006/relationships/slide"/><Relationship Id="rId57" Target="notesSlides/notesSlide9.xml" Type="http://schemas.openxmlformats.org/officeDocument/2006/relationships/notesSlide"/><Relationship Id="rId58" Target="slides/slide13.xml" Type="http://schemas.openxmlformats.org/officeDocument/2006/relationships/slide"/><Relationship Id="rId59" Target="notesSlides/notesSlide10.xml" Type="http://schemas.openxmlformats.org/officeDocument/2006/relationships/notesSlide"/><Relationship Id="rId6" Target="fonts/font6.fntdata" Type="http://schemas.openxmlformats.org/officeDocument/2006/relationships/font"/><Relationship Id="rId60" Target="slides/slide14.xml" Type="http://schemas.openxmlformats.org/officeDocument/2006/relationships/slide"/><Relationship Id="rId61" Target="notesSlides/notesSlide11.xml" Type="http://schemas.openxmlformats.org/officeDocument/2006/relationships/notesSlide"/><Relationship Id="rId62" Target="slides/slide15.xml" Type="http://schemas.openxmlformats.org/officeDocument/2006/relationships/slide"/><Relationship Id="rId63" Target="notesSlides/notesSlide12.xml" Type="http://schemas.openxmlformats.org/officeDocument/2006/relationships/notesSlide"/><Relationship Id="rId64" Target="slides/slide16.xml" Type="http://schemas.openxmlformats.org/officeDocument/2006/relationships/slide"/><Relationship Id="rId65" Target="notesSlides/notesSlide13.xml" Type="http://schemas.openxmlformats.org/officeDocument/2006/relationships/notesSlide"/><Relationship Id="rId66" Target="slides/slide17.xml" Type="http://schemas.openxmlformats.org/officeDocument/2006/relationships/slide"/><Relationship Id="rId67" Target="notesSlides/notesSlide14.xml" Type="http://schemas.openxmlformats.org/officeDocument/2006/relationships/notesSlide"/><Relationship Id="rId68" Target="slides/slide18.xml" Type="http://schemas.openxmlformats.org/officeDocument/2006/relationships/slide"/><Relationship Id="rId69" Target="notesSlides/notesSlide15.xml" Type="http://schemas.openxmlformats.org/officeDocument/2006/relationships/notesSlide"/><Relationship Id="rId7" Target="fonts/font7.fntdata" Type="http://schemas.openxmlformats.org/officeDocument/2006/relationships/font"/><Relationship Id="rId70" Target="slides/slide19.xml" Type="http://schemas.openxmlformats.org/officeDocument/2006/relationships/slide"/><Relationship Id="rId71" Target="notesSlides/notesSlide16.xml" Type="http://schemas.openxmlformats.org/officeDocument/2006/relationships/notesSlide"/><Relationship Id="rId72" Target="slides/slide20.xml" Type="http://schemas.openxmlformats.org/officeDocument/2006/relationships/slide"/><Relationship Id="rId73" Target="notesSlides/notesSlide17.xml" Type="http://schemas.openxmlformats.org/officeDocument/2006/relationships/notesSlide"/><Relationship Id="rId74" Target="slides/slide21.xml" Type="http://schemas.openxmlformats.org/officeDocument/2006/relationships/slide"/><Relationship Id="rId75" Target="notesSlides/notesSlide18.xml" Type="http://schemas.openxmlformats.org/officeDocument/2006/relationships/notesSlide"/><Relationship Id="rId76" Target="slides/slide22.xml" Type="http://schemas.openxmlformats.org/officeDocument/2006/relationships/slide"/><Relationship Id="rId77" Target="notesSlides/notesSlide19.xml" Type="http://schemas.openxmlformats.org/officeDocument/2006/relationships/notesSlide"/><Relationship Id="rId78" Target="slides/slide23.xml" Type="http://schemas.openxmlformats.org/officeDocument/2006/relationships/slide"/><Relationship Id="rId79" Target="notesSlides/notesSlide20.xml" Type="http://schemas.openxmlformats.org/officeDocument/2006/relationships/notesSlide"/><Relationship Id="rId8" Target="fonts/font8.fntdata" Type="http://schemas.openxmlformats.org/officeDocument/2006/relationships/font"/><Relationship Id="rId80" Target="slides/slide24.xml" Type="http://schemas.openxmlformats.org/officeDocument/2006/relationships/slide"/><Relationship Id="rId81" Target="slides/slide25.xml" Type="http://schemas.openxmlformats.org/officeDocument/2006/relationships/slide"/><Relationship Id="rId82" Target="slides/slide26.xml" Type="http://schemas.openxmlformats.org/officeDocument/2006/relationships/slide"/><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Word is opened the Word Start Screen will appear </a:t>
            </a:r>
          </a:p>
          <a:p>
            <a:pPr lvl="0"/>
            <a:r>
              <a:rPr lang="en-US"/>
              <a:t/>
            </a:r>
          </a:p>
          <a:p>
            <a:pPr lvl="0"/>
            <a:r>
              <a:rPr lang="en-US"/>
              <a:t>The start screen allows you to create a new document</a:t>
            </a:r>
          </a:p>
          <a:p>
            <a:pPr lvl="0"/>
            <a:r>
              <a:rPr lang="en-US"/>
              <a:t>by choosing from the list of pre-made templates.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Word is opened the Word Start Screen will appear </a:t>
            </a:r>
          </a:p>
          <a:p>
            <a:pPr lvl="0"/>
            <a:r>
              <a:rPr lang="en-US"/>
              <a:t/>
            </a:r>
          </a:p>
          <a:p>
            <a:pPr lvl="0"/>
            <a:r>
              <a:rPr lang="en-US"/>
              <a:t>The start screen allows you to create a new document</a:t>
            </a:r>
          </a:p>
          <a:p>
            <a:pPr lvl="0"/>
            <a:r>
              <a:rPr lang="en-US"/>
              <a:t>by choosing from the list of pre-made templates.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Continually save your document as you work on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Tip: Since this is a beginner class we only mention a few tabs (the rest will be too advanced, tell learners to ignore the rest for now).</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Home tab is selected by default whenever you open Word.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Continually save your document as you work on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2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3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8.png" Type="http://schemas.openxmlformats.org/officeDocument/2006/relationships/image"/><Relationship Id="rId4" Target="../media/image3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0">
            <a:off x="0" y="2957371"/>
            <a:ext cx="18288000" cy="0"/>
          </a:xfrm>
          <a:prstGeom prst="line">
            <a:avLst/>
          </a:prstGeom>
          <a:ln cap="rnd" w="28575">
            <a:solidFill>
              <a:srgbClr val="000000"/>
            </a:solidFill>
            <a:prstDash val="solid"/>
            <a:headEnd type="none" len="sm" w="sm"/>
            <a:tailEnd type="none" len="sm" w="sm"/>
          </a:ln>
        </p:spPr>
      </p:sp>
      <p:sp>
        <p:nvSpPr>
          <p:cNvPr name="AutoShape 4" id="4"/>
          <p:cNvSpPr/>
          <p:nvPr/>
        </p:nvSpPr>
        <p:spPr>
          <a:xfrm rot="5393298">
            <a:off x="13837454" y="6607898"/>
            <a:ext cx="7329643" cy="0"/>
          </a:xfrm>
          <a:prstGeom prst="line">
            <a:avLst/>
          </a:prstGeom>
          <a:ln cap="rnd" w="28575">
            <a:solidFill>
              <a:srgbClr val="000000"/>
            </a:solidFill>
            <a:prstDash val="solid"/>
            <a:headEnd type="none" len="sm" w="sm"/>
            <a:tailEnd type="none" len="sm" w="sm"/>
          </a:ln>
        </p:spPr>
      </p:sp>
      <p:grpSp>
        <p:nvGrpSpPr>
          <p:cNvPr name="Group 5" id="5"/>
          <p:cNvGrpSpPr/>
          <p:nvPr/>
        </p:nvGrpSpPr>
        <p:grpSpPr>
          <a:xfrm rot="0">
            <a:off x="1028700" y="1499274"/>
            <a:ext cx="8963472" cy="1028700"/>
            <a:chOff x="0" y="0"/>
            <a:chExt cx="55330074" cy="6350000"/>
          </a:xfrm>
        </p:grpSpPr>
        <p:sp>
          <p:nvSpPr>
            <p:cNvPr name="Freeform 6" id="6"/>
            <p:cNvSpPr/>
            <p:nvPr/>
          </p:nvSpPr>
          <p:spPr>
            <a:xfrm>
              <a:off x="72390" y="72390"/>
              <a:ext cx="55185291" cy="6205220"/>
            </a:xfrm>
            <a:custGeom>
              <a:avLst/>
              <a:gdLst/>
              <a:ahLst/>
              <a:cxnLst/>
              <a:rect r="r" b="b" t="t" l="l"/>
              <a:pathLst>
                <a:path h="6205220" w="55185291">
                  <a:moveTo>
                    <a:pt x="0" y="0"/>
                  </a:moveTo>
                  <a:lnTo>
                    <a:pt x="55185291" y="0"/>
                  </a:lnTo>
                  <a:lnTo>
                    <a:pt x="55185291" y="6205220"/>
                  </a:lnTo>
                  <a:lnTo>
                    <a:pt x="0" y="6205220"/>
                  </a:lnTo>
                  <a:lnTo>
                    <a:pt x="0" y="0"/>
                  </a:lnTo>
                  <a:close/>
                </a:path>
              </a:pathLst>
            </a:custGeom>
            <a:solidFill>
              <a:srgbClr val="FFFFFF"/>
            </a:solidFill>
          </p:spPr>
        </p:sp>
        <p:sp>
          <p:nvSpPr>
            <p:cNvPr name="Freeform 7" id="7"/>
            <p:cNvSpPr/>
            <p:nvPr/>
          </p:nvSpPr>
          <p:spPr>
            <a:xfrm>
              <a:off x="0" y="0"/>
              <a:ext cx="55330074" cy="6350000"/>
            </a:xfrm>
            <a:custGeom>
              <a:avLst/>
              <a:gdLst/>
              <a:ahLst/>
              <a:cxnLst/>
              <a:rect r="r" b="b" t="t" l="l"/>
              <a:pathLst>
                <a:path h="6350000" w="55330074">
                  <a:moveTo>
                    <a:pt x="55185295" y="6205220"/>
                  </a:moveTo>
                  <a:lnTo>
                    <a:pt x="55330074" y="6205220"/>
                  </a:lnTo>
                  <a:lnTo>
                    <a:pt x="55330074" y="6350000"/>
                  </a:lnTo>
                  <a:lnTo>
                    <a:pt x="55185295" y="6350000"/>
                  </a:lnTo>
                  <a:lnTo>
                    <a:pt x="55185295"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55185295" y="144780"/>
                  </a:moveTo>
                  <a:lnTo>
                    <a:pt x="55330074" y="144780"/>
                  </a:lnTo>
                  <a:lnTo>
                    <a:pt x="55330074" y="6205220"/>
                  </a:lnTo>
                  <a:lnTo>
                    <a:pt x="55185295" y="6205220"/>
                  </a:lnTo>
                  <a:lnTo>
                    <a:pt x="55185295" y="144780"/>
                  </a:lnTo>
                  <a:close/>
                  <a:moveTo>
                    <a:pt x="144780" y="6205220"/>
                  </a:moveTo>
                  <a:lnTo>
                    <a:pt x="55185295" y="6205220"/>
                  </a:lnTo>
                  <a:lnTo>
                    <a:pt x="55185295" y="6350000"/>
                  </a:lnTo>
                  <a:lnTo>
                    <a:pt x="144780" y="6350000"/>
                  </a:lnTo>
                  <a:lnTo>
                    <a:pt x="144780" y="6205220"/>
                  </a:lnTo>
                  <a:close/>
                  <a:moveTo>
                    <a:pt x="55185295" y="0"/>
                  </a:moveTo>
                  <a:lnTo>
                    <a:pt x="55330074" y="0"/>
                  </a:lnTo>
                  <a:lnTo>
                    <a:pt x="55330074" y="144780"/>
                  </a:lnTo>
                  <a:lnTo>
                    <a:pt x="55185295" y="144780"/>
                  </a:lnTo>
                  <a:lnTo>
                    <a:pt x="55185295" y="0"/>
                  </a:lnTo>
                  <a:close/>
                  <a:moveTo>
                    <a:pt x="0" y="0"/>
                  </a:moveTo>
                  <a:lnTo>
                    <a:pt x="144780" y="0"/>
                  </a:lnTo>
                  <a:lnTo>
                    <a:pt x="144780" y="144780"/>
                  </a:lnTo>
                  <a:lnTo>
                    <a:pt x="0" y="144780"/>
                  </a:lnTo>
                  <a:lnTo>
                    <a:pt x="0" y="0"/>
                  </a:lnTo>
                  <a:close/>
                  <a:moveTo>
                    <a:pt x="144780" y="0"/>
                  </a:moveTo>
                  <a:lnTo>
                    <a:pt x="55185295" y="0"/>
                  </a:lnTo>
                  <a:lnTo>
                    <a:pt x="55185295" y="144780"/>
                  </a:lnTo>
                  <a:lnTo>
                    <a:pt x="144780" y="144780"/>
                  </a:lnTo>
                  <a:lnTo>
                    <a:pt x="144780" y="0"/>
                  </a:lnTo>
                  <a:close/>
                </a:path>
              </a:pathLst>
            </a:custGeom>
            <a:solidFill>
              <a:srgbClr val="000000"/>
            </a:solidFill>
          </p:spPr>
        </p:sp>
      </p:grpSp>
      <p:grpSp>
        <p:nvGrpSpPr>
          <p:cNvPr name="Group 8" id="8"/>
          <p:cNvGrpSpPr/>
          <p:nvPr/>
        </p:nvGrpSpPr>
        <p:grpSpPr>
          <a:xfrm rot="0">
            <a:off x="17487988" y="3993771"/>
            <a:ext cx="800012" cy="2964431"/>
            <a:chOff x="0" y="0"/>
            <a:chExt cx="4938343" cy="18298954"/>
          </a:xfrm>
        </p:grpSpPr>
        <p:sp>
          <p:nvSpPr>
            <p:cNvPr name="Freeform 9" id="9"/>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0" id="10"/>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grpSp>
        <p:nvGrpSpPr>
          <p:cNvPr name="Group 11" id="11"/>
          <p:cNvGrpSpPr/>
          <p:nvPr/>
        </p:nvGrpSpPr>
        <p:grpSpPr>
          <a:xfrm rot="0">
            <a:off x="9875564" y="1499274"/>
            <a:ext cx="997629" cy="1028700"/>
            <a:chOff x="0" y="0"/>
            <a:chExt cx="6158201" cy="6350000"/>
          </a:xfrm>
        </p:grpSpPr>
        <p:sp>
          <p:nvSpPr>
            <p:cNvPr name="Freeform 12" id="12"/>
            <p:cNvSpPr/>
            <p:nvPr/>
          </p:nvSpPr>
          <p:spPr>
            <a:xfrm>
              <a:off x="72390" y="72390"/>
              <a:ext cx="6013421" cy="6205220"/>
            </a:xfrm>
            <a:custGeom>
              <a:avLst/>
              <a:gdLst/>
              <a:ahLst/>
              <a:cxnLst/>
              <a:rect r="r" b="b" t="t" l="l"/>
              <a:pathLst>
                <a:path h="6205220" w="6013421">
                  <a:moveTo>
                    <a:pt x="0" y="0"/>
                  </a:moveTo>
                  <a:lnTo>
                    <a:pt x="6013421" y="0"/>
                  </a:lnTo>
                  <a:lnTo>
                    <a:pt x="6013421" y="6205220"/>
                  </a:lnTo>
                  <a:lnTo>
                    <a:pt x="0" y="6205220"/>
                  </a:lnTo>
                  <a:lnTo>
                    <a:pt x="0" y="0"/>
                  </a:lnTo>
                  <a:close/>
                </a:path>
              </a:pathLst>
            </a:custGeom>
            <a:solidFill>
              <a:srgbClr val="3777E4"/>
            </a:solidFill>
          </p:spPr>
        </p:sp>
        <p:sp>
          <p:nvSpPr>
            <p:cNvPr name="Freeform 13" id="13"/>
            <p:cNvSpPr/>
            <p:nvPr/>
          </p:nvSpPr>
          <p:spPr>
            <a:xfrm>
              <a:off x="0" y="0"/>
              <a:ext cx="6158201" cy="6350000"/>
            </a:xfrm>
            <a:custGeom>
              <a:avLst/>
              <a:gdLst/>
              <a:ahLst/>
              <a:cxnLst/>
              <a:rect r="r" b="b" t="t" l="l"/>
              <a:pathLst>
                <a:path h="6350000" w="6158201">
                  <a:moveTo>
                    <a:pt x="6013421" y="6205220"/>
                  </a:moveTo>
                  <a:lnTo>
                    <a:pt x="6158201" y="6205220"/>
                  </a:lnTo>
                  <a:lnTo>
                    <a:pt x="6158201" y="6350000"/>
                  </a:lnTo>
                  <a:lnTo>
                    <a:pt x="6013421" y="6350000"/>
                  </a:lnTo>
                  <a:lnTo>
                    <a:pt x="6013421"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6013421" y="144780"/>
                  </a:moveTo>
                  <a:lnTo>
                    <a:pt x="6158201" y="144780"/>
                  </a:lnTo>
                  <a:lnTo>
                    <a:pt x="6158201" y="6205220"/>
                  </a:lnTo>
                  <a:lnTo>
                    <a:pt x="6013421" y="6205220"/>
                  </a:lnTo>
                  <a:lnTo>
                    <a:pt x="6013421" y="144780"/>
                  </a:lnTo>
                  <a:close/>
                  <a:moveTo>
                    <a:pt x="144780" y="6205220"/>
                  </a:moveTo>
                  <a:lnTo>
                    <a:pt x="6013421" y="6205220"/>
                  </a:lnTo>
                  <a:lnTo>
                    <a:pt x="6013421" y="6350000"/>
                  </a:lnTo>
                  <a:lnTo>
                    <a:pt x="144780" y="6350000"/>
                  </a:lnTo>
                  <a:lnTo>
                    <a:pt x="144780" y="6205220"/>
                  </a:lnTo>
                  <a:close/>
                  <a:moveTo>
                    <a:pt x="6013421" y="0"/>
                  </a:moveTo>
                  <a:lnTo>
                    <a:pt x="6158201" y="0"/>
                  </a:lnTo>
                  <a:lnTo>
                    <a:pt x="6158201" y="144780"/>
                  </a:lnTo>
                  <a:lnTo>
                    <a:pt x="6013421" y="144780"/>
                  </a:lnTo>
                  <a:lnTo>
                    <a:pt x="6013421" y="0"/>
                  </a:lnTo>
                  <a:close/>
                  <a:moveTo>
                    <a:pt x="0" y="0"/>
                  </a:moveTo>
                  <a:lnTo>
                    <a:pt x="144780" y="0"/>
                  </a:lnTo>
                  <a:lnTo>
                    <a:pt x="144780" y="144780"/>
                  </a:lnTo>
                  <a:lnTo>
                    <a:pt x="0" y="144780"/>
                  </a:lnTo>
                  <a:lnTo>
                    <a:pt x="0" y="0"/>
                  </a:lnTo>
                  <a:close/>
                  <a:moveTo>
                    <a:pt x="144780" y="0"/>
                  </a:moveTo>
                  <a:lnTo>
                    <a:pt x="6013421" y="0"/>
                  </a:lnTo>
                  <a:lnTo>
                    <a:pt x="6013421" y="144780"/>
                  </a:lnTo>
                  <a:lnTo>
                    <a:pt x="144780" y="144780"/>
                  </a:lnTo>
                  <a:lnTo>
                    <a:pt x="144780" y="0"/>
                  </a:lnTo>
                  <a:close/>
                </a:path>
              </a:pathLst>
            </a:custGeom>
            <a:solidFill>
              <a:srgbClr val="000000"/>
            </a:solidFill>
          </p:spPr>
        </p:sp>
      </p:grpSp>
      <p:sp>
        <p:nvSpPr>
          <p:cNvPr name="AutoShape 14" id="14"/>
          <p:cNvSpPr/>
          <p:nvPr/>
        </p:nvSpPr>
        <p:spPr>
          <a:xfrm rot="0">
            <a:off x="16971720" y="1745749"/>
            <a:ext cx="516268"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6971720" y="1996879"/>
            <a:ext cx="516268" cy="0"/>
          </a:xfrm>
          <a:prstGeom prst="line">
            <a:avLst/>
          </a:prstGeom>
          <a:ln cap="rnd" w="28575">
            <a:solidFill>
              <a:srgbClr val="000000"/>
            </a:solidFill>
            <a:prstDash val="solid"/>
            <a:headEnd type="none" len="sm" w="sm"/>
            <a:tailEnd type="none" len="sm" w="sm"/>
          </a:ln>
        </p:spPr>
      </p:sp>
      <p:sp>
        <p:nvSpPr>
          <p:cNvPr name="AutoShape 16" id="16"/>
          <p:cNvSpPr/>
          <p:nvPr/>
        </p:nvSpPr>
        <p:spPr>
          <a:xfrm rot="0">
            <a:off x="17696885" y="5461698"/>
            <a:ext cx="360786" cy="0"/>
          </a:xfrm>
          <a:prstGeom prst="line">
            <a:avLst/>
          </a:prstGeom>
          <a:ln cap="rnd" w="28575">
            <a:solidFill>
              <a:srgbClr val="000000"/>
            </a:solidFill>
            <a:prstDash val="solid"/>
            <a:headEnd type="none" len="sm" w="sm"/>
            <a:tailEnd type="none" len="sm" w="sm"/>
          </a:ln>
        </p:spPr>
      </p:sp>
      <p:sp>
        <p:nvSpPr>
          <p:cNvPr name="AutoShape 17" id="17"/>
          <p:cNvSpPr/>
          <p:nvPr/>
        </p:nvSpPr>
        <p:spPr>
          <a:xfrm rot="0">
            <a:off x="17127202" y="1871314"/>
            <a:ext cx="360786" cy="0"/>
          </a:xfrm>
          <a:prstGeom prst="line">
            <a:avLst/>
          </a:prstGeom>
          <a:ln cap="rnd" w="28575">
            <a:solidFill>
              <a:srgbClr val="000000"/>
            </a:solidFill>
            <a:prstDash val="solid"/>
            <a:headEnd type="none" len="sm" w="sm"/>
            <a:tailEnd type="none" len="sm" w="sm"/>
          </a:ln>
        </p:spPr>
      </p:sp>
      <p:sp>
        <p:nvSpPr>
          <p:cNvPr name="AutoShape 18" id="18"/>
          <p:cNvSpPr/>
          <p:nvPr/>
        </p:nvSpPr>
        <p:spPr>
          <a:xfrm rot="0">
            <a:off x="17696885" y="5336133"/>
            <a:ext cx="360786" cy="0"/>
          </a:xfrm>
          <a:prstGeom prst="line">
            <a:avLst/>
          </a:prstGeom>
          <a:ln cap="rnd" w="28575">
            <a:solidFill>
              <a:srgbClr val="000000"/>
            </a:solidFill>
            <a:prstDash val="solid"/>
            <a:headEnd type="none" len="sm" w="sm"/>
            <a:tailEnd type="none" len="sm" w="sm"/>
          </a:ln>
        </p:spPr>
      </p:sp>
      <p:sp>
        <p:nvSpPr>
          <p:cNvPr name="AutoShape 19" id="19"/>
          <p:cNvSpPr/>
          <p:nvPr/>
        </p:nvSpPr>
        <p:spPr>
          <a:xfrm rot="0">
            <a:off x="17127202" y="2122444"/>
            <a:ext cx="360786" cy="0"/>
          </a:xfrm>
          <a:prstGeom prst="line">
            <a:avLst/>
          </a:prstGeom>
          <a:ln cap="rnd" w="28575">
            <a:solidFill>
              <a:srgbClr val="000000"/>
            </a:solidFill>
            <a:prstDash val="solid"/>
            <a:headEnd type="none" len="sm" w="sm"/>
            <a:tailEnd type="none" len="sm" w="sm"/>
          </a:ln>
        </p:spPr>
      </p:sp>
      <p:sp>
        <p:nvSpPr>
          <p:cNvPr name="AutoShape 20" id="20"/>
          <p:cNvSpPr/>
          <p:nvPr/>
        </p:nvSpPr>
        <p:spPr>
          <a:xfrm rot="0">
            <a:off x="17696885" y="5587263"/>
            <a:ext cx="360786" cy="0"/>
          </a:xfrm>
          <a:prstGeom prst="line">
            <a:avLst/>
          </a:prstGeom>
          <a:ln cap="rnd" w="28575">
            <a:solidFill>
              <a:srgbClr val="000000"/>
            </a:solidFill>
            <a:prstDash val="solid"/>
            <a:headEnd type="none" len="sm" w="sm"/>
            <a:tailEnd type="none" len="sm" w="sm"/>
          </a:ln>
        </p:spPr>
      </p:sp>
      <p:sp>
        <p:nvSpPr>
          <p:cNvPr name="AutoShape 21" id="21"/>
          <p:cNvSpPr/>
          <p:nvPr/>
        </p:nvSpPr>
        <p:spPr>
          <a:xfrm rot="0">
            <a:off x="15980601" y="1745749"/>
            <a:ext cx="516268" cy="0"/>
          </a:xfrm>
          <a:prstGeom prst="line">
            <a:avLst/>
          </a:prstGeom>
          <a:ln cap="rnd" w="28575">
            <a:solidFill>
              <a:srgbClr val="000000"/>
            </a:solidFill>
            <a:prstDash val="solid"/>
            <a:headEnd type="none" len="sm" w="sm"/>
            <a:tailEnd type="none" len="sm" w="sm"/>
          </a:ln>
        </p:spPr>
      </p:sp>
      <p:sp>
        <p:nvSpPr>
          <p:cNvPr name="AutoShape 22" id="22"/>
          <p:cNvSpPr/>
          <p:nvPr/>
        </p:nvSpPr>
        <p:spPr>
          <a:xfrm rot="0">
            <a:off x="15980601" y="1996879"/>
            <a:ext cx="516268" cy="0"/>
          </a:xfrm>
          <a:prstGeom prst="line">
            <a:avLst/>
          </a:prstGeom>
          <a:ln cap="rnd" w="28575">
            <a:solidFill>
              <a:srgbClr val="000000"/>
            </a:solidFill>
            <a:prstDash val="solid"/>
            <a:headEnd type="none" len="sm" w="sm"/>
            <a:tailEnd type="none" len="sm" w="sm"/>
          </a:ln>
        </p:spPr>
      </p:sp>
      <p:sp>
        <p:nvSpPr>
          <p:cNvPr name="AutoShape 23" id="23"/>
          <p:cNvSpPr/>
          <p:nvPr/>
        </p:nvSpPr>
        <p:spPr>
          <a:xfrm rot="0">
            <a:off x="16058342" y="1871314"/>
            <a:ext cx="360786" cy="0"/>
          </a:xfrm>
          <a:prstGeom prst="line">
            <a:avLst/>
          </a:prstGeom>
          <a:ln cap="rnd" w="28575">
            <a:solidFill>
              <a:srgbClr val="000000"/>
            </a:solidFill>
            <a:prstDash val="solid"/>
            <a:headEnd type="none" len="sm" w="sm"/>
            <a:tailEnd type="none" len="sm" w="sm"/>
          </a:ln>
        </p:spPr>
      </p:sp>
      <p:sp>
        <p:nvSpPr>
          <p:cNvPr name="AutoShape 24" id="24"/>
          <p:cNvSpPr/>
          <p:nvPr/>
        </p:nvSpPr>
        <p:spPr>
          <a:xfrm rot="0">
            <a:off x="16058342" y="2122444"/>
            <a:ext cx="360786" cy="0"/>
          </a:xfrm>
          <a:prstGeom prst="line">
            <a:avLst/>
          </a:prstGeom>
          <a:ln cap="rnd" w="28575">
            <a:solidFill>
              <a:srgbClr val="000000"/>
            </a:solidFill>
            <a:prstDash val="solid"/>
            <a:headEnd type="none" len="sm" w="sm"/>
            <a:tailEnd type="none" len="sm" w="sm"/>
          </a:ln>
        </p:spPr>
      </p:sp>
      <p:sp>
        <p:nvSpPr>
          <p:cNvPr name="AutoShape 25" id="25"/>
          <p:cNvSpPr/>
          <p:nvPr/>
        </p:nvSpPr>
        <p:spPr>
          <a:xfrm rot="0">
            <a:off x="14989482" y="1745749"/>
            <a:ext cx="516268" cy="0"/>
          </a:xfrm>
          <a:prstGeom prst="line">
            <a:avLst/>
          </a:prstGeom>
          <a:ln cap="rnd" w="28575">
            <a:solidFill>
              <a:srgbClr val="000000"/>
            </a:solidFill>
            <a:prstDash val="solid"/>
            <a:headEnd type="none" len="sm" w="sm"/>
            <a:tailEnd type="none" len="sm" w="sm"/>
          </a:ln>
        </p:spPr>
      </p:sp>
      <p:sp>
        <p:nvSpPr>
          <p:cNvPr name="AutoShape 26" id="26"/>
          <p:cNvSpPr/>
          <p:nvPr/>
        </p:nvSpPr>
        <p:spPr>
          <a:xfrm rot="0">
            <a:off x="14989482" y="1996879"/>
            <a:ext cx="516268" cy="0"/>
          </a:xfrm>
          <a:prstGeom prst="line">
            <a:avLst/>
          </a:prstGeom>
          <a:ln cap="rnd" w="28575">
            <a:solidFill>
              <a:srgbClr val="000000"/>
            </a:solidFill>
            <a:prstDash val="solid"/>
            <a:headEnd type="none" len="sm" w="sm"/>
            <a:tailEnd type="none" len="sm" w="sm"/>
          </a:ln>
        </p:spPr>
      </p:sp>
      <p:sp>
        <p:nvSpPr>
          <p:cNvPr name="AutoShape 27" id="27"/>
          <p:cNvSpPr/>
          <p:nvPr/>
        </p:nvSpPr>
        <p:spPr>
          <a:xfrm rot="0">
            <a:off x="14989482" y="1871314"/>
            <a:ext cx="360786" cy="0"/>
          </a:xfrm>
          <a:prstGeom prst="line">
            <a:avLst/>
          </a:prstGeom>
          <a:ln cap="rnd" w="28575">
            <a:solidFill>
              <a:srgbClr val="000000"/>
            </a:solidFill>
            <a:prstDash val="solid"/>
            <a:headEnd type="none" len="sm" w="sm"/>
            <a:tailEnd type="none" len="sm" w="sm"/>
          </a:ln>
        </p:spPr>
      </p:sp>
      <p:sp>
        <p:nvSpPr>
          <p:cNvPr name="AutoShape 28" id="28"/>
          <p:cNvSpPr/>
          <p:nvPr/>
        </p:nvSpPr>
        <p:spPr>
          <a:xfrm rot="0">
            <a:off x="14989482" y="2122444"/>
            <a:ext cx="360786" cy="0"/>
          </a:xfrm>
          <a:prstGeom prst="line">
            <a:avLst/>
          </a:prstGeom>
          <a:ln cap="rnd" w="28575">
            <a:solidFill>
              <a:srgbClr val="000000"/>
            </a:solidFill>
            <a:prstDash val="solid"/>
            <a:headEnd type="none" len="sm" w="sm"/>
            <a:tailEnd type="none" len="sm" w="sm"/>
          </a:ln>
        </p:spPr>
      </p:sp>
      <p:grpSp>
        <p:nvGrpSpPr>
          <p:cNvPr name="Group 29" id="29"/>
          <p:cNvGrpSpPr/>
          <p:nvPr/>
        </p:nvGrpSpPr>
        <p:grpSpPr>
          <a:xfrm rot="0">
            <a:off x="10121518" y="1843609"/>
            <a:ext cx="505720" cy="340030"/>
            <a:chOff x="0" y="0"/>
            <a:chExt cx="1930400" cy="1297940"/>
          </a:xfrm>
        </p:grpSpPr>
        <p:sp>
          <p:nvSpPr>
            <p:cNvPr name="Freeform 30" id="30"/>
            <p:cNvSpPr/>
            <p:nvPr/>
          </p:nvSpPr>
          <p:spPr>
            <a:xfrm>
              <a:off x="0" y="0"/>
              <a:ext cx="1930400" cy="1297940"/>
            </a:xfrm>
            <a:custGeom>
              <a:avLst/>
              <a:gdLst/>
              <a:ahLst/>
              <a:cxnLst/>
              <a:rect r="r" b="b" t="t" l="l"/>
              <a:pathLst>
                <a:path h="1297940" w="1930400">
                  <a:moveTo>
                    <a:pt x="0" y="0"/>
                  </a:moveTo>
                  <a:lnTo>
                    <a:pt x="965200" y="1297940"/>
                  </a:lnTo>
                  <a:lnTo>
                    <a:pt x="1930400" y="0"/>
                  </a:lnTo>
                  <a:close/>
                </a:path>
              </a:pathLst>
            </a:custGeom>
            <a:solidFill>
              <a:srgbClr val="000000"/>
            </a:solidFill>
          </p:spPr>
        </p:sp>
      </p:grpSp>
      <p:grpSp>
        <p:nvGrpSpPr>
          <p:cNvPr name="Group 31" id="31"/>
          <p:cNvGrpSpPr/>
          <p:nvPr/>
        </p:nvGrpSpPr>
        <p:grpSpPr>
          <a:xfrm rot="-10800000">
            <a:off x="17694487" y="3318451"/>
            <a:ext cx="365583" cy="245806"/>
            <a:chOff x="0" y="0"/>
            <a:chExt cx="1930400" cy="1297940"/>
          </a:xfrm>
        </p:grpSpPr>
        <p:sp>
          <p:nvSpPr>
            <p:cNvPr name="Freeform 32" id="32"/>
            <p:cNvSpPr/>
            <p:nvPr/>
          </p:nvSpPr>
          <p:spPr>
            <a:xfrm>
              <a:off x="0" y="0"/>
              <a:ext cx="1930400" cy="1297940"/>
            </a:xfrm>
            <a:custGeom>
              <a:avLst/>
              <a:gdLst/>
              <a:ahLst/>
              <a:cxnLst/>
              <a:rect r="r" b="b" t="t" l="l"/>
              <a:pathLst>
                <a:path h="1297940" w="1930400">
                  <a:moveTo>
                    <a:pt x="0" y="0"/>
                  </a:moveTo>
                  <a:lnTo>
                    <a:pt x="965200" y="1297940"/>
                  </a:lnTo>
                  <a:lnTo>
                    <a:pt x="1930400" y="0"/>
                  </a:lnTo>
                  <a:close/>
                </a:path>
              </a:pathLst>
            </a:custGeom>
            <a:solidFill>
              <a:srgbClr val="000000"/>
            </a:solidFill>
          </p:spPr>
        </p:sp>
      </p:grpSp>
      <p:sp>
        <p:nvSpPr>
          <p:cNvPr name="TextBox 33" id="33"/>
          <p:cNvSpPr txBox="true"/>
          <p:nvPr/>
        </p:nvSpPr>
        <p:spPr>
          <a:xfrm rot="0">
            <a:off x="1028700" y="369524"/>
            <a:ext cx="1786021" cy="295163"/>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File</a:t>
            </a:r>
          </a:p>
        </p:txBody>
      </p:sp>
      <p:sp>
        <p:nvSpPr>
          <p:cNvPr name="TextBox 34" id="34"/>
          <p:cNvSpPr txBox="true"/>
          <p:nvPr/>
        </p:nvSpPr>
        <p:spPr>
          <a:xfrm rot="0">
            <a:off x="1427278" y="1860272"/>
            <a:ext cx="8213160" cy="354330"/>
          </a:xfrm>
          <a:prstGeom prst="rect">
            <a:avLst/>
          </a:prstGeom>
        </p:spPr>
        <p:txBody>
          <a:bodyPr anchor="t" rtlCol="false" tIns="0" lIns="0" bIns="0" rIns="0">
            <a:spAutoFit/>
          </a:bodyPr>
          <a:lstStyle/>
          <a:p>
            <a:pPr>
              <a:lnSpc>
                <a:spcPts val="2699"/>
              </a:lnSpc>
            </a:pPr>
            <a:r>
              <a:rPr lang="en-US" sz="2699">
                <a:solidFill>
                  <a:srgbClr val="000000"/>
                </a:solidFill>
                <a:latin typeface="Fira Code"/>
              </a:rPr>
              <a:t>Sugar Land Branch Library</a:t>
            </a:r>
          </a:p>
        </p:txBody>
      </p:sp>
      <p:sp>
        <p:nvSpPr>
          <p:cNvPr name="TextBox 35" id="35"/>
          <p:cNvSpPr txBox="true"/>
          <p:nvPr/>
        </p:nvSpPr>
        <p:spPr>
          <a:xfrm rot="0">
            <a:off x="3138460" y="369524"/>
            <a:ext cx="1786021" cy="295163"/>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Edit</a:t>
            </a:r>
          </a:p>
        </p:txBody>
      </p:sp>
      <p:sp>
        <p:nvSpPr>
          <p:cNvPr name="TextBox 36" id="36"/>
          <p:cNvSpPr txBox="true"/>
          <p:nvPr/>
        </p:nvSpPr>
        <p:spPr>
          <a:xfrm rot="0">
            <a:off x="5248219" y="369524"/>
            <a:ext cx="1786021" cy="295163"/>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Format</a:t>
            </a:r>
          </a:p>
        </p:txBody>
      </p:sp>
      <p:sp>
        <p:nvSpPr>
          <p:cNvPr name="TextBox 37" id="37"/>
          <p:cNvSpPr txBox="true"/>
          <p:nvPr/>
        </p:nvSpPr>
        <p:spPr>
          <a:xfrm rot="0">
            <a:off x="7357979" y="369524"/>
            <a:ext cx="1786021" cy="295163"/>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View</a:t>
            </a:r>
          </a:p>
        </p:txBody>
      </p:sp>
      <p:sp>
        <p:nvSpPr>
          <p:cNvPr name="TextBox 38" id="38"/>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BY LAURA LARREGUI</a:t>
            </a:r>
          </a:p>
        </p:txBody>
      </p:sp>
      <p:sp>
        <p:nvSpPr>
          <p:cNvPr name="TextBox 39" id="39"/>
          <p:cNvSpPr txBox="true"/>
          <p:nvPr/>
        </p:nvSpPr>
        <p:spPr>
          <a:xfrm rot="0">
            <a:off x="11714913" y="1817186"/>
            <a:ext cx="679889" cy="375098"/>
          </a:xfrm>
          <a:prstGeom prst="rect">
            <a:avLst/>
          </a:prstGeom>
        </p:spPr>
        <p:txBody>
          <a:bodyPr anchor="t" rtlCol="false" tIns="0" lIns="0" bIns="0" rIns="0">
            <a:spAutoFit/>
          </a:bodyPr>
          <a:lstStyle/>
          <a:p>
            <a:pPr>
              <a:lnSpc>
                <a:spcPts val="2899"/>
              </a:lnSpc>
            </a:pPr>
            <a:r>
              <a:rPr lang="en-US" sz="2899">
                <a:solidFill>
                  <a:srgbClr val="000000"/>
                </a:solidFill>
                <a:latin typeface="Roboto Mono Regular Bold"/>
              </a:rPr>
              <a:t>B</a:t>
            </a:r>
          </a:p>
        </p:txBody>
      </p:sp>
      <p:sp>
        <p:nvSpPr>
          <p:cNvPr name="TextBox 40" id="40"/>
          <p:cNvSpPr txBox="true"/>
          <p:nvPr/>
        </p:nvSpPr>
        <p:spPr>
          <a:xfrm rot="0">
            <a:off x="12744230" y="1817186"/>
            <a:ext cx="679889" cy="375098"/>
          </a:xfrm>
          <a:prstGeom prst="rect">
            <a:avLst/>
          </a:prstGeom>
        </p:spPr>
        <p:txBody>
          <a:bodyPr anchor="t" rtlCol="false" tIns="0" lIns="0" bIns="0" rIns="0">
            <a:spAutoFit/>
          </a:bodyPr>
          <a:lstStyle/>
          <a:p>
            <a:pPr>
              <a:lnSpc>
                <a:spcPts val="2899"/>
              </a:lnSpc>
            </a:pPr>
            <a:r>
              <a:rPr lang="en-US" sz="2899">
                <a:solidFill>
                  <a:srgbClr val="000000"/>
                </a:solidFill>
                <a:latin typeface="Roboto Mono Regular Italics"/>
              </a:rPr>
              <a:t>I</a:t>
            </a:r>
          </a:p>
        </p:txBody>
      </p:sp>
      <p:sp>
        <p:nvSpPr>
          <p:cNvPr name="TextBox 41" id="41"/>
          <p:cNvSpPr txBox="true"/>
          <p:nvPr/>
        </p:nvSpPr>
        <p:spPr>
          <a:xfrm rot="0">
            <a:off x="13773547" y="1817186"/>
            <a:ext cx="679889" cy="375098"/>
          </a:xfrm>
          <a:prstGeom prst="rect">
            <a:avLst/>
          </a:prstGeom>
        </p:spPr>
        <p:txBody>
          <a:bodyPr anchor="t" rtlCol="false" tIns="0" lIns="0" bIns="0" rIns="0">
            <a:spAutoFit/>
          </a:bodyPr>
          <a:lstStyle/>
          <a:p>
            <a:pPr>
              <a:lnSpc>
                <a:spcPts val="2899"/>
              </a:lnSpc>
            </a:pPr>
            <a:r>
              <a:rPr lang="en-US" u="sng" sz="2899">
                <a:solidFill>
                  <a:srgbClr val="000000"/>
                </a:solidFill>
                <a:latin typeface="Roboto Mono Regular"/>
              </a:rPr>
              <a:t>U</a:t>
            </a:r>
          </a:p>
        </p:txBody>
      </p:sp>
      <p:sp>
        <p:nvSpPr>
          <p:cNvPr name="TextBox 42" id="42"/>
          <p:cNvSpPr txBox="true"/>
          <p:nvPr/>
        </p:nvSpPr>
        <p:spPr>
          <a:xfrm rot="0">
            <a:off x="2591222" y="3240810"/>
            <a:ext cx="12073044" cy="6753225"/>
          </a:xfrm>
          <a:prstGeom prst="rect">
            <a:avLst/>
          </a:prstGeom>
        </p:spPr>
        <p:txBody>
          <a:bodyPr anchor="t" rtlCol="false" tIns="0" lIns="0" bIns="0" rIns="0">
            <a:spAutoFit/>
          </a:bodyPr>
          <a:lstStyle/>
          <a:p>
            <a:pPr algn="ctr">
              <a:lnSpc>
                <a:spcPts val="17703"/>
              </a:lnSpc>
            </a:pPr>
            <a:r>
              <a:rPr lang="en-US" sz="14752">
                <a:solidFill>
                  <a:srgbClr val="000000"/>
                </a:solidFill>
                <a:latin typeface="Roboto Mono Regular"/>
              </a:rPr>
              <a:t>Microsoft Word: Basic</a:t>
            </a:r>
          </a:p>
        </p:txBody>
      </p:sp>
      <p:pic>
        <p:nvPicPr>
          <p:cNvPr name="Picture 43" id="4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194688">
            <a:off x="14705278" y="8250866"/>
            <a:ext cx="797005" cy="1396028"/>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17487988" y="4979442"/>
            <a:ext cx="800012" cy="2964431"/>
            <a:chOff x="0" y="0"/>
            <a:chExt cx="4938343" cy="18298954"/>
          </a:xfrm>
        </p:grpSpPr>
        <p:sp>
          <p:nvSpPr>
            <p:cNvPr name="Freeform 5" id="5"/>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6" id="6"/>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7" id="7"/>
          <p:cNvSpPr/>
          <p:nvPr/>
        </p:nvSpPr>
        <p:spPr>
          <a:xfrm rot="0">
            <a:off x="17696885" y="6447369"/>
            <a:ext cx="360786" cy="0"/>
          </a:xfrm>
          <a:prstGeom prst="line">
            <a:avLst/>
          </a:prstGeom>
          <a:ln cap="rnd" w="28575">
            <a:solidFill>
              <a:srgbClr val="000000"/>
            </a:solidFill>
            <a:prstDash val="solid"/>
            <a:headEnd type="none" len="sm" w="sm"/>
            <a:tailEnd type="none" len="sm" w="sm"/>
          </a:ln>
        </p:spPr>
      </p:sp>
      <p:sp>
        <p:nvSpPr>
          <p:cNvPr name="AutoShape 8" id="8"/>
          <p:cNvSpPr/>
          <p:nvPr/>
        </p:nvSpPr>
        <p:spPr>
          <a:xfrm rot="0">
            <a:off x="17696885" y="6321804"/>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696885" y="6572934"/>
            <a:ext cx="360786" cy="0"/>
          </a:xfrm>
          <a:prstGeom prst="line">
            <a:avLst/>
          </a:prstGeom>
          <a:ln cap="rnd" w="28575">
            <a:solidFill>
              <a:srgbClr val="000000"/>
            </a:solidFill>
            <a:prstDash val="solid"/>
            <a:headEnd type="none" len="sm" w="sm"/>
            <a:tailEnd type="none" len="sm" w="sm"/>
          </a:ln>
        </p:spPr>
      </p:sp>
      <p:pic>
        <p:nvPicPr>
          <p:cNvPr name="Picture 10" id="10"/>
          <p:cNvPicPr>
            <a:picLocks noChangeAspect="true"/>
          </p:cNvPicPr>
          <p:nvPr/>
        </p:nvPicPr>
        <p:blipFill>
          <a:blip r:embed="rId3"/>
          <a:srcRect l="38" t="0" r="38" b="0"/>
          <a:stretch>
            <a:fillRect/>
          </a:stretch>
        </p:blipFill>
        <p:spPr>
          <a:xfrm flipH="false" flipV="false" rot="0">
            <a:off x="462363" y="2130074"/>
            <a:ext cx="16796937" cy="4103205"/>
          </a:xfrm>
          <a:prstGeom prst="rect">
            <a:avLst/>
          </a:prstGeom>
        </p:spPr>
      </p:pic>
      <p:sp>
        <p:nvSpPr>
          <p:cNvPr name="AutoShape 11" id="11"/>
          <p:cNvSpPr/>
          <p:nvPr/>
        </p:nvSpPr>
        <p:spPr>
          <a:xfrm rot="-5387690">
            <a:off x="3281894" y="5496132"/>
            <a:ext cx="1591322" cy="0"/>
          </a:xfrm>
          <a:prstGeom prst="line">
            <a:avLst/>
          </a:prstGeom>
          <a:ln cap="rnd" w="152400">
            <a:solidFill>
              <a:srgbClr val="FF1616"/>
            </a:solidFill>
            <a:prstDash val="solid"/>
            <a:headEnd type="none" len="sm" w="sm"/>
            <a:tailEnd type="arrow" len="sm" w="med"/>
          </a:ln>
        </p:spPr>
      </p:sp>
      <p:sp>
        <p:nvSpPr>
          <p:cNvPr name="AutoShape 12" id="12"/>
          <p:cNvSpPr/>
          <p:nvPr/>
        </p:nvSpPr>
        <p:spPr>
          <a:xfrm rot="-5371454">
            <a:off x="6246422" y="5252505"/>
            <a:ext cx="1809209" cy="0"/>
          </a:xfrm>
          <a:prstGeom prst="line">
            <a:avLst/>
          </a:prstGeom>
          <a:ln cap="rnd" w="152400">
            <a:solidFill>
              <a:srgbClr val="FF66C4"/>
            </a:solidFill>
            <a:prstDash val="solid"/>
            <a:headEnd type="none" len="sm" w="sm"/>
            <a:tailEnd type="arrow" len="sm" w="med"/>
          </a:ln>
        </p:spPr>
      </p:sp>
      <p:sp>
        <p:nvSpPr>
          <p:cNvPr name="AutoShape 13" id="13"/>
          <p:cNvSpPr/>
          <p:nvPr/>
        </p:nvSpPr>
        <p:spPr>
          <a:xfrm rot="-8921127">
            <a:off x="8182490" y="5294542"/>
            <a:ext cx="3321570" cy="0"/>
          </a:xfrm>
          <a:prstGeom prst="line">
            <a:avLst/>
          </a:prstGeom>
          <a:ln cap="rnd" w="152400">
            <a:solidFill>
              <a:srgbClr val="8C52FF"/>
            </a:solidFill>
            <a:prstDash val="solid"/>
            <a:headEnd type="none" len="sm" w="sm"/>
            <a:tailEnd type="arrow" len="sm" w="med"/>
          </a:ln>
        </p:spPr>
      </p:sp>
      <p:grpSp>
        <p:nvGrpSpPr>
          <p:cNvPr name="Group 14" id="14"/>
          <p:cNvGrpSpPr/>
          <p:nvPr/>
        </p:nvGrpSpPr>
        <p:grpSpPr>
          <a:xfrm rot="0">
            <a:off x="7699195" y="3786820"/>
            <a:ext cx="649026" cy="636679"/>
            <a:chOff x="0" y="0"/>
            <a:chExt cx="750642" cy="736363"/>
          </a:xfrm>
        </p:grpSpPr>
        <p:sp>
          <p:nvSpPr>
            <p:cNvPr name="Freeform 15" id="15"/>
            <p:cNvSpPr/>
            <p:nvPr/>
          </p:nvSpPr>
          <p:spPr>
            <a:xfrm>
              <a:off x="0" y="0"/>
              <a:ext cx="750642" cy="736362"/>
            </a:xfrm>
            <a:custGeom>
              <a:avLst/>
              <a:gdLst/>
              <a:ahLst/>
              <a:cxnLst/>
              <a:rect r="r" b="b" t="t" l="l"/>
              <a:pathLst>
                <a:path h="736362" w="750642">
                  <a:moveTo>
                    <a:pt x="0" y="0"/>
                  </a:moveTo>
                  <a:lnTo>
                    <a:pt x="0" y="736362"/>
                  </a:lnTo>
                  <a:lnTo>
                    <a:pt x="750642" y="736362"/>
                  </a:lnTo>
                  <a:lnTo>
                    <a:pt x="750642" y="0"/>
                  </a:lnTo>
                  <a:lnTo>
                    <a:pt x="0" y="0"/>
                  </a:lnTo>
                  <a:close/>
                  <a:moveTo>
                    <a:pt x="689682" y="675402"/>
                  </a:moveTo>
                  <a:lnTo>
                    <a:pt x="59690" y="675402"/>
                  </a:lnTo>
                  <a:lnTo>
                    <a:pt x="59690" y="59690"/>
                  </a:lnTo>
                  <a:lnTo>
                    <a:pt x="689682" y="59690"/>
                  </a:lnTo>
                  <a:lnTo>
                    <a:pt x="689682" y="675402"/>
                  </a:lnTo>
                  <a:close/>
                </a:path>
              </a:pathLst>
            </a:custGeom>
            <a:solidFill>
              <a:srgbClr val="8C52FF"/>
            </a:solidFill>
          </p:spPr>
        </p:sp>
      </p:grpSp>
      <p:sp>
        <p:nvSpPr>
          <p:cNvPr name="TextBox 16" id="16"/>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FORMATTING TEXT</a:t>
            </a:r>
          </a:p>
        </p:txBody>
      </p:sp>
      <p:sp>
        <p:nvSpPr>
          <p:cNvPr name="TextBox 17" id="17"/>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10</a:t>
            </a:r>
          </a:p>
        </p:txBody>
      </p:sp>
      <p:sp>
        <p:nvSpPr>
          <p:cNvPr name="TextBox 18" id="18"/>
          <p:cNvSpPr txBox="true"/>
          <p:nvPr/>
        </p:nvSpPr>
        <p:spPr>
          <a:xfrm rot="0">
            <a:off x="2956332" y="6349975"/>
            <a:ext cx="2876713" cy="3506061"/>
          </a:xfrm>
          <a:prstGeom prst="rect">
            <a:avLst/>
          </a:prstGeom>
        </p:spPr>
        <p:txBody>
          <a:bodyPr anchor="t" rtlCol="false" tIns="0" lIns="0" bIns="0" rIns="0">
            <a:spAutoFit/>
          </a:bodyPr>
          <a:lstStyle/>
          <a:p>
            <a:pPr>
              <a:lnSpc>
                <a:spcPts val="3102"/>
              </a:lnSpc>
            </a:pPr>
            <a:r>
              <a:rPr lang="en-US" sz="2216">
                <a:solidFill>
                  <a:srgbClr val="000000"/>
                </a:solidFill>
                <a:latin typeface="Fira Code Bold"/>
              </a:rPr>
              <a:t>Font Appearance</a:t>
            </a:r>
            <a:r>
              <a:rPr lang="en-US" sz="2216">
                <a:solidFill>
                  <a:srgbClr val="000000"/>
                </a:solidFill>
                <a:latin typeface="Fira Code"/>
              </a:rPr>
              <a:t> allows changes to the text in terms of:</a:t>
            </a:r>
          </a:p>
          <a:p>
            <a:pPr marL="956918" indent="-318973" lvl="2">
              <a:lnSpc>
                <a:spcPts val="3102"/>
              </a:lnSpc>
              <a:buFont typeface="Arial"/>
              <a:buChar char="⚬"/>
            </a:pPr>
            <a:r>
              <a:rPr lang="en-US" sz="2216">
                <a:solidFill>
                  <a:srgbClr val="000000"/>
                </a:solidFill>
                <a:latin typeface="Arimo"/>
              </a:rPr>
              <a:t>Size </a:t>
            </a:r>
          </a:p>
          <a:p>
            <a:pPr marL="956918" indent="-318973" lvl="2">
              <a:lnSpc>
                <a:spcPts val="3102"/>
              </a:lnSpc>
              <a:buFont typeface="Arial"/>
              <a:buChar char="⚬"/>
            </a:pPr>
            <a:r>
              <a:rPr lang="en-US" sz="2216">
                <a:solidFill>
                  <a:srgbClr val="000000"/>
                </a:solidFill>
                <a:latin typeface="Arimo"/>
              </a:rPr>
              <a:t>Style</a:t>
            </a:r>
          </a:p>
          <a:p>
            <a:pPr marL="956918" indent="-318973" lvl="2">
              <a:lnSpc>
                <a:spcPts val="3102"/>
              </a:lnSpc>
              <a:buFont typeface="Arial"/>
              <a:buChar char="⚬"/>
            </a:pPr>
            <a:r>
              <a:rPr lang="en-US" sz="2216">
                <a:solidFill>
                  <a:srgbClr val="000000"/>
                </a:solidFill>
                <a:latin typeface="Arimo"/>
              </a:rPr>
              <a:t>Type </a:t>
            </a:r>
          </a:p>
          <a:p>
            <a:pPr marL="956918" indent="-318973" lvl="2">
              <a:lnSpc>
                <a:spcPts val="3102"/>
              </a:lnSpc>
              <a:buFont typeface="Arial"/>
              <a:buChar char="⚬"/>
            </a:pPr>
            <a:r>
              <a:rPr lang="en-US" sz="2216">
                <a:solidFill>
                  <a:srgbClr val="000000"/>
                </a:solidFill>
                <a:latin typeface="Arimo"/>
              </a:rPr>
              <a:t>Color</a:t>
            </a:r>
          </a:p>
          <a:p>
            <a:pPr>
              <a:lnSpc>
                <a:spcPts val="3102"/>
              </a:lnSpc>
            </a:pPr>
          </a:p>
        </p:txBody>
      </p:sp>
      <p:grpSp>
        <p:nvGrpSpPr>
          <p:cNvPr name="Group 19" id="19"/>
          <p:cNvGrpSpPr/>
          <p:nvPr/>
        </p:nvGrpSpPr>
        <p:grpSpPr>
          <a:xfrm rot="0">
            <a:off x="6035083" y="3786820"/>
            <a:ext cx="1664112" cy="637312"/>
            <a:chOff x="0" y="0"/>
            <a:chExt cx="1796878" cy="688158"/>
          </a:xfrm>
        </p:grpSpPr>
        <p:sp>
          <p:nvSpPr>
            <p:cNvPr name="Freeform 20" id="20"/>
            <p:cNvSpPr/>
            <p:nvPr/>
          </p:nvSpPr>
          <p:spPr>
            <a:xfrm>
              <a:off x="0" y="0"/>
              <a:ext cx="1796878" cy="688158"/>
            </a:xfrm>
            <a:custGeom>
              <a:avLst/>
              <a:gdLst/>
              <a:ahLst/>
              <a:cxnLst/>
              <a:rect r="r" b="b" t="t" l="l"/>
              <a:pathLst>
                <a:path h="688158" w="1796878">
                  <a:moveTo>
                    <a:pt x="0" y="0"/>
                  </a:moveTo>
                  <a:lnTo>
                    <a:pt x="0" y="688158"/>
                  </a:lnTo>
                  <a:lnTo>
                    <a:pt x="1796878" y="688158"/>
                  </a:lnTo>
                  <a:lnTo>
                    <a:pt x="1796878" y="0"/>
                  </a:lnTo>
                  <a:lnTo>
                    <a:pt x="0" y="0"/>
                  </a:lnTo>
                  <a:close/>
                  <a:moveTo>
                    <a:pt x="1735918" y="627198"/>
                  </a:moveTo>
                  <a:lnTo>
                    <a:pt x="59690" y="627198"/>
                  </a:lnTo>
                  <a:lnTo>
                    <a:pt x="59690" y="59690"/>
                  </a:lnTo>
                  <a:lnTo>
                    <a:pt x="1735918" y="59690"/>
                  </a:lnTo>
                  <a:lnTo>
                    <a:pt x="1735918" y="627198"/>
                  </a:lnTo>
                  <a:close/>
                </a:path>
              </a:pathLst>
            </a:custGeom>
            <a:solidFill>
              <a:srgbClr val="FF66C4"/>
            </a:solidFill>
          </p:spPr>
        </p:sp>
      </p:grpSp>
      <p:sp>
        <p:nvSpPr>
          <p:cNvPr name="TextBox 21" id="21"/>
          <p:cNvSpPr txBox="true"/>
          <p:nvPr/>
        </p:nvSpPr>
        <p:spPr>
          <a:xfrm rot="0">
            <a:off x="6273126" y="6399744"/>
            <a:ext cx="3855263" cy="2725011"/>
          </a:xfrm>
          <a:prstGeom prst="rect">
            <a:avLst/>
          </a:prstGeom>
        </p:spPr>
        <p:txBody>
          <a:bodyPr anchor="t" rtlCol="false" tIns="0" lIns="0" bIns="0" rIns="0">
            <a:spAutoFit/>
          </a:bodyPr>
          <a:lstStyle/>
          <a:p>
            <a:pPr>
              <a:lnSpc>
                <a:spcPts val="3102"/>
              </a:lnSpc>
            </a:pPr>
            <a:r>
              <a:rPr lang="en-US" sz="2216">
                <a:solidFill>
                  <a:srgbClr val="000000"/>
                </a:solidFill>
                <a:latin typeface="Fira Code Bold"/>
              </a:rPr>
              <a:t>Horizontal alignment </a:t>
            </a:r>
            <a:r>
              <a:rPr lang="en-US" sz="2216">
                <a:solidFill>
                  <a:srgbClr val="000000"/>
                </a:solidFill>
                <a:latin typeface="Fira Code"/>
              </a:rPr>
              <a:t>includes: </a:t>
            </a:r>
          </a:p>
          <a:p>
            <a:pPr marL="956918" indent="-318973" lvl="2">
              <a:lnSpc>
                <a:spcPts val="3102"/>
              </a:lnSpc>
              <a:buFont typeface="Arial"/>
              <a:buChar char="⚬"/>
            </a:pPr>
            <a:r>
              <a:rPr lang="en-US" sz="2216">
                <a:solidFill>
                  <a:srgbClr val="000000"/>
                </a:solidFill>
                <a:latin typeface="Fira Code"/>
              </a:rPr>
              <a:t>Left</a:t>
            </a:r>
          </a:p>
          <a:p>
            <a:pPr marL="956918" indent="-318973" lvl="2">
              <a:lnSpc>
                <a:spcPts val="3102"/>
              </a:lnSpc>
              <a:buFont typeface="Arial"/>
              <a:buChar char="⚬"/>
            </a:pPr>
            <a:r>
              <a:rPr lang="en-US" sz="2216">
                <a:solidFill>
                  <a:srgbClr val="000000"/>
                </a:solidFill>
                <a:latin typeface="Fira Code"/>
              </a:rPr>
              <a:t>Center</a:t>
            </a:r>
          </a:p>
          <a:p>
            <a:pPr marL="956918" indent="-318973" lvl="2">
              <a:lnSpc>
                <a:spcPts val="3102"/>
              </a:lnSpc>
              <a:buFont typeface="Arial"/>
              <a:buChar char="⚬"/>
            </a:pPr>
            <a:r>
              <a:rPr lang="en-US" sz="2216">
                <a:solidFill>
                  <a:srgbClr val="000000"/>
                </a:solidFill>
                <a:latin typeface="Fira Code"/>
              </a:rPr>
              <a:t>Right</a:t>
            </a:r>
          </a:p>
          <a:p>
            <a:pPr algn="just" marL="956918" indent="-318973" lvl="2">
              <a:lnSpc>
                <a:spcPts val="3102"/>
              </a:lnSpc>
              <a:buFont typeface="Arial"/>
              <a:buChar char="⚬"/>
            </a:pPr>
            <a:r>
              <a:rPr lang="en-US" sz="2216">
                <a:solidFill>
                  <a:srgbClr val="000000"/>
                </a:solidFill>
                <a:latin typeface="Fira Code"/>
              </a:rPr>
              <a:t>J u s t i f i e d</a:t>
            </a:r>
          </a:p>
          <a:p>
            <a:pPr>
              <a:lnSpc>
                <a:spcPts val="3102"/>
              </a:lnSpc>
            </a:pPr>
          </a:p>
        </p:txBody>
      </p:sp>
      <p:sp>
        <p:nvSpPr>
          <p:cNvPr name="TextBox 22" id="22"/>
          <p:cNvSpPr txBox="true"/>
          <p:nvPr/>
        </p:nvSpPr>
        <p:spPr>
          <a:xfrm rot="0">
            <a:off x="11073643" y="6251386"/>
            <a:ext cx="3855263" cy="3506061"/>
          </a:xfrm>
          <a:prstGeom prst="rect">
            <a:avLst/>
          </a:prstGeom>
        </p:spPr>
        <p:txBody>
          <a:bodyPr anchor="t" rtlCol="false" tIns="0" lIns="0" bIns="0" rIns="0">
            <a:spAutoFit/>
          </a:bodyPr>
          <a:lstStyle/>
          <a:p>
            <a:pPr>
              <a:lnSpc>
                <a:spcPts val="3102"/>
              </a:lnSpc>
            </a:pPr>
            <a:r>
              <a:rPr lang="en-US" sz="2216">
                <a:solidFill>
                  <a:srgbClr val="000000"/>
                </a:solidFill>
                <a:latin typeface="Fira Code Bold"/>
              </a:rPr>
              <a:t>Line spacing</a:t>
            </a:r>
            <a:r>
              <a:rPr lang="en-US" sz="2216">
                <a:solidFill>
                  <a:srgbClr val="000000"/>
                </a:solidFill>
                <a:latin typeface="Fira Code"/>
              </a:rPr>
              <a:t>, which refers to the distance between successive lines of text, is typically adjusted to single- or double-spacing.</a:t>
            </a:r>
          </a:p>
          <a:p>
            <a:pPr algn="l">
              <a:lnSpc>
                <a:spcPts val="3102"/>
              </a:lnSpc>
            </a:pPr>
          </a:p>
          <a:p>
            <a:pPr>
              <a:lnSpc>
                <a:spcPts val="3102"/>
              </a:lnSpc>
            </a:pPr>
          </a:p>
        </p:txBody>
      </p:sp>
      <p:grpSp>
        <p:nvGrpSpPr>
          <p:cNvPr name="Group 23" id="23"/>
          <p:cNvGrpSpPr/>
          <p:nvPr/>
        </p:nvGrpSpPr>
        <p:grpSpPr>
          <a:xfrm rot="0">
            <a:off x="462363" y="3077223"/>
            <a:ext cx="1288370" cy="1699180"/>
            <a:chOff x="0" y="0"/>
            <a:chExt cx="558332" cy="736363"/>
          </a:xfrm>
        </p:grpSpPr>
        <p:sp>
          <p:nvSpPr>
            <p:cNvPr name="Freeform 24" id="24"/>
            <p:cNvSpPr/>
            <p:nvPr/>
          </p:nvSpPr>
          <p:spPr>
            <a:xfrm>
              <a:off x="0" y="0"/>
              <a:ext cx="558332" cy="736362"/>
            </a:xfrm>
            <a:custGeom>
              <a:avLst/>
              <a:gdLst/>
              <a:ahLst/>
              <a:cxnLst/>
              <a:rect r="r" b="b" t="t" l="l"/>
              <a:pathLst>
                <a:path h="736362" w="558332">
                  <a:moveTo>
                    <a:pt x="0" y="0"/>
                  </a:moveTo>
                  <a:lnTo>
                    <a:pt x="0" y="736362"/>
                  </a:lnTo>
                  <a:lnTo>
                    <a:pt x="558332" y="736362"/>
                  </a:lnTo>
                  <a:lnTo>
                    <a:pt x="558332" y="0"/>
                  </a:lnTo>
                  <a:lnTo>
                    <a:pt x="0" y="0"/>
                  </a:lnTo>
                  <a:close/>
                  <a:moveTo>
                    <a:pt x="497372" y="675402"/>
                  </a:moveTo>
                  <a:lnTo>
                    <a:pt x="59690" y="675402"/>
                  </a:lnTo>
                  <a:lnTo>
                    <a:pt x="59690" y="59690"/>
                  </a:lnTo>
                  <a:lnTo>
                    <a:pt x="497372" y="59690"/>
                  </a:lnTo>
                  <a:lnTo>
                    <a:pt x="497372" y="675402"/>
                  </a:lnTo>
                  <a:close/>
                </a:path>
              </a:pathLst>
            </a:custGeom>
            <a:solidFill>
              <a:srgbClr val="008037"/>
            </a:solidFill>
          </p:spPr>
        </p:sp>
      </p:grpSp>
      <p:grpSp>
        <p:nvGrpSpPr>
          <p:cNvPr name="Group 25" id="25"/>
          <p:cNvGrpSpPr/>
          <p:nvPr/>
        </p:nvGrpSpPr>
        <p:grpSpPr>
          <a:xfrm rot="0">
            <a:off x="1729006" y="3149508"/>
            <a:ext cx="4306078" cy="1649116"/>
            <a:chOff x="0" y="0"/>
            <a:chExt cx="1796878" cy="688158"/>
          </a:xfrm>
        </p:grpSpPr>
        <p:sp>
          <p:nvSpPr>
            <p:cNvPr name="Freeform 26" id="26"/>
            <p:cNvSpPr/>
            <p:nvPr/>
          </p:nvSpPr>
          <p:spPr>
            <a:xfrm>
              <a:off x="0" y="0"/>
              <a:ext cx="1796878" cy="688158"/>
            </a:xfrm>
            <a:custGeom>
              <a:avLst/>
              <a:gdLst/>
              <a:ahLst/>
              <a:cxnLst/>
              <a:rect r="r" b="b" t="t" l="l"/>
              <a:pathLst>
                <a:path h="688158" w="1796878">
                  <a:moveTo>
                    <a:pt x="0" y="0"/>
                  </a:moveTo>
                  <a:lnTo>
                    <a:pt x="0" y="688158"/>
                  </a:lnTo>
                  <a:lnTo>
                    <a:pt x="1796878" y="688158"/>
                  </a:lnTo>
                  <a:lnTo>
                    <a:pt x="1796878" y="0"/>
                  </a:lnTo>
                  <a:lnTo>
                    <a:pt x="0" y="0"/>
                  </a:lnTo>
                  <a:close/>
                  <a:moveTo>
                    <a:pt x="1735918" y="627198"/>
                  </a:moveTo>
                  <a:lnTo>
                    <a:pt x="59690" y="627198"/>
                  </a:lnTo>
                  <a:lnTo>
                    <a:pt x="59690" y="59690"/>
                  </a:lnTo>
                  <a:lnTo>
                    <a:pt x="1735918" y="59690"/>
                  </a:lnTo>
                  <a:lnTo>
                    <a:pt x="1735918" y="627198"/>
                  </a:lnTo>
                  <a:close/>
                </a:path>
              </a:pathLst>
            </a:custGeom>
            <a:solidFill>
              <a:srgbClr val="FF1616"/>
            </a:solidFill>
          </p:spPr>
        </p:sp>
      </p:grpSp>
      <p:sp>
        <p:nvSpPr>
          <p:cNvPr name="AutoShape 27" id="27"/>
          <p:cNvSpPr/>
          <p:nvPr/>
        </p:nvSpPr>
        <p:spPr>
          <a:xfrm rot="-5387690">
            <a:off x="405181" y="5518353"/>
            <a:ext cx="1591322" cy="0"/>
          </a:xfrm>
          <a:prstGeom prst="line">
            <a:avLst/>
          </a:prstGeom>
          <a:ln cap="rnd" w="152400">
            <a:solidFill>
              <a:srgbClr val="008037"/>
            </a:solidFill>
            <a:prstDash val="solid"/>
            <a:headEnd type="none" len="sm" w="sm"/>
            <a:tailEnd type="arrow" len="sm" w="med"/>
          </a:ln>
        </p:spPr>
      </p:sp>
      <p:sp>
        <p:nvSpPr>
          <p:cNvPr name="TextBox 28" id="28"/>
          <p:cNvSpPr txBox="true"/>
          <p:nvPr/>
        </p:nvSpPr>
        <p:spPr>
          <a:xfrm rot="0">
            <a:off x="462363" y="6428319"/>
            <a:ext cx="2493969" cy="1943961"/>
          </a:xfrm>
          <a:prstGeom prst="rect">
            <a:avLst/>
          </a:prstGeom>
        </p:spPr>
        <p:txBody>
          <a:bodyPr anchor="t" rtlCol="false" tIns="0" lIns="0" bIns="0" rIns="0">
            <a:spAutoFit/>
          </a:bodyPr>
          <a:lstStyle/>
          <a:p>
            <a:pPr>
              <a:lnSpc>
                <a:spcPts val="3102"/>
              </a:lnSpc>
            </a:pPr>
            <a:r>
              <a:rPr lang="en-US" sz="2216">
                <a:solidFill>
                  <a:srgbClr val="000000"/>
                </a:solidFill>
                <a:latin typeface="Fira Code Bold"/>
              </a:rPr>
              <a:t>Clipboard </a:t>
            </a:r>
            <a:r>
              <a:rPr lang="en-US" sz="2216">
                <a:solidFill>
                  <a:srgbClr val="000000"/>
                </a:solidFill>
                <a:latin typeface="Fira Code"/>
              </a:rPr>
              <a:t> includes:</a:t>
            </a:r>
          </a:p>
          <a:p>
            <a:pPr marL="956918" indent="-318973" lvl="2">
              <a:lnSpc>
                <a:spcPts val="3102"/>
              </a:lnSpc>
              <a:buFont typeface="Arial"/>
              <a:buChar char="⚬"/>
            </a:pPr>
            <a:r>
              <a:rPr lang="en-US" sz="2216">
                <a:solidFill>
                  <a:srgbClr val="000000"/>
                </a:solidFill>
                <a:latin typeface="Fira Code"/>
              </a:rPr>
              <a:t>Copy</a:t>
            </a:r>
          </a:p>
          <a:p>
            <a:pPr marL="956918" indent="-318973" lvl="2">
              <a:lnSpc>
                <a:spcPts val="3102"/>
              </a:lnSpc>
              <a:buFont typeface="Arial"/>
              <a:buChar char="⚬"/>
            </a:pPr>
            <a:r>
              <a:rPr lang="en-US" sz="2216">
                <a:solidFill>
                  <a:srgbClr val="000000"/>
                </a:solidFill>
                <a:latin typeface="Fira Code"/>
              </a:rPr>
              <a:t>Cut</a:t>
            </a:r>
          </a:p>
          <a:p>
            <a:pPr marL="956918" indent="-318973" lvl="2">
              <a:lnSpc>
                <a:spcPts val="3102"/>
              </a:lnSpc>
              <a:buFont typeface="Arial"/>
              <a:buChar char="⚬"/>
            </a:pPr>
            <a:r>
              <a:rPr lang="en-US" sz="2216">
                <a:solidFill>
                  <a:srgbClr val="000000"/>
                </a:solidFill>
                <a:latin typeface="Fira Code"/>
              </a:rPr>
              <a:t>Paste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17487988" y="4979442"/>
            <a:ext cx="800012" cy="2964431"/>
            <a:chOff x="0" y="0"/>
            <a:chExt cx="4938343" cy="18298954"/>
          </a:xfrm>
        </p:grpSpPr>
        <p:sp>
          <p:nvSpPr>
            <p:cNvPr name="Freeform 5" id="5"/>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6" id="6"/>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7" id="7"/>
          <p:cNvSpPr/>
          <p:nvPr/>
        </p:nvSpPr>
        <p:spPr>
          <a:xfrm rot="0">
            <a:off x="17696885" y="6447369"/>
            <a:ext cx="360786" cy="0"/>
          </a:xfrm>
          <a:prstGeom prst="line">
            <a:avLst/>
          </a:prstGeom>
          <a:ln cap="rnd" w="28575">
            <a:solidFill>
              <a:srgbClr val="000000"/>
            </a:solidFill>
            <a:prstDash val="solid"/>
            <a:headEnd type="none" len="sm" w="sm"/>
            <a:tailEnd type="none" len="sm" w="sm"/>
          </a:ln>
        </p:spPr>
      </p:sp>
      <p:sp>
        <p:nvSpPr>
          <p:cNvPr name="AutoShape 8" id="8"/>
          <p:cNvSpPr/>
          <p:nvPr/>
        </p:nvSpPr>
        <p:spPr>
          <a:xfrm rot="0">
            <a:off x="17696885" y="6321804"/>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696885" y="6572934"/>
            <a:ext cx="360786" cy="0"/>
          </a:xfrm>
          <a:prstGeom prst="line">
            <a:avLst/>
          </a:prstGeom>
          <a:ln cap="rnd" w="28575">
            <a:solidFill>
              <a:srgbClr val="000000"/>
            </a:solidFill>
            <a:prstDash val="solid"/>
            <a:headEnd type="none" len="sm" w="sm"/>
            <a:tailEnd type="none" len="sm" w="sm"/>
          </a:ln>
        </p:spPr>
      </p:sp>
      <p:pic>
        <p:nvPicPr>
          <p:cNvPr name="Picture 10" id="10"/>
          <p:cNvPicPr>
            <a:picLocks noChangeAspect="true"/>
          </p:cNvPicPr>
          <p:nvPr/>
        </p:nvPicPr>
        <p:blipFill>
          <a:blip r:embed="rId3"/>
          <a:srcRect l="38" t="0" r="92271" b="35919"/>
          <a:stretch>
            <a:fillRect/>
          </a:stretch>
        </p:blipFill>
        <p:spPr>
          <a:xfrm flipH="false" flipV="false" rot="0">
            <a:off x="6309744" y="1076325"/>
            <a:ext cx="4256274" cy="8657746"/>
          </a:xfrm>
          <a:prstGeom prst="rect">
            <a:avLst/>
          </a:prstGeom>
        </p:spPr>
      </p:pic>
      <p:sp>
        <p:nvSpPr>
          <p:cNvPr name="AutoShape 11" id="11"/>
          <p:cNvSpPr/>
          <p:nvPr/>
        </p:nvSpPr>
        <p:spPr>
          <a:xfrm rot="0">
            <a:off x="4854492" y="6005855"/>
            <a:ext cx="2020348" cy="0"/>
          </a:xfrm>
          <a:prstGeom prst="line">
            <a:avLst/>
          </a:prstGeom>
          <a:ln cap="rnd" w="95250">
            <a:solidFill>
              <a:srgbClr val="FF1616"/>
            </a:solidFill>
            <a:prstDash val="solid"/>
            <a:headEnd type="none" len="sm" w="sm"/>
            <a:tailEnd type="arrow" len="sm" w="med"/>
          </a:ln>
        </p:spPr>
      </p:sp>
      <p:sp>
        <p:nvSpPr>
          <p:cNvPr name="AutoShape 12" id="12"/>
          <p:cNvSpPr/>
          <p:nvPr/>
        </p:nvSpPr>
        <p:spPr>
          <a:xfrm rot="-10800000">
            <a:off x="10142154" y="5282601"/>
            <a:ext cx="2663821" cy="0"/>
          </a:xfrm>
          <a:prstGeom prst="line">
            <a:avLst/>
          </a:prstGeom>
          <a:ln cap="rnd" w="95250">
            <a:solidFill>
              <a:srgbClr val="FF1616"/>
            </a:solidFill>
            <a:prstDash val="solid"/>
            <a:headEnd type="none" len="sm" w="sm"/>
            <a:tailEnd type="arrow" len="sm" w="med"/>
          </a:ln>
        </p:spPr>
      </p:sp>
      <p:sp>
        <p:nvSpPr>
          <p:cNvPr name="AutoShape 13" id="13"/>
          <p:cNvSpPr/>
          <p:nvPr/>
        </p:nvSpPr>
        <p:spPr>
          <a:xfrm rot="-10800000">
            <a:off x="10142154" y="6603395"/>
            <a:ext cx="2663821" cy="0"/>
          </a:xfrm>
          <a:prstGeom prst="line">
            <a:avLst/>
          </a:prstGeom>
          <a:ln cap="rnd" w="95250">
            <a:solidFill>
              <a:srgbClr val="FF1616"/>
            </a:solidFill>
            <a:prstDash val="solid"/>
            <a:headEnd type="none" len="sm" w="sm"/>
            <a:tailEnd type="arrow" len="sm" w="med"/>
          </a:ln>
        </p:spPr>
      </p:sp>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35823" y="6482243"/>
            <a:ext cx="5173909" cy="1461629"/>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151476" y="7338957"/>
            <a:ext cx="5128691" cy="1448855"/>
          </a:xfrm>
          <a:prstGeom prst="rect">
            <a:avLst/>
          </a:prstGeom>
        </p:spPr>
      </p:pic>
      <p:pic>
        <p:nvPicPr>
          <p:cNvPr name="Picture 16" id="1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106257" y="3241828"/>
            <a:ext cx="5173909" cy="1461629"/>
          </a:xfrm>
          <a:prstGeom prst="rect">
            <a:avLst/>
          </a:prstGeom>
        </p:spPr>
      </p:pic>
      <p:grpSp>
        <p:nvGrpSpPr>
          <p:cNvPr name="Group 17" id="17"/>
          <p:cNvGrpSpPr/>
          <p:nvPr/>
        </p:nvGrpSpPr>
        <p:grpSpPr>
          <a:xfrm rot="0">
            <a:off x="15057936" y="3379677"/>
            <a:ext cx="728818" cy="728818"/>
            <a:chOff x="0" y="0"/>
            <a:chExt cx="1913890" cy="1913890"/>
          </a:xfrm>
        </p:grpSpPr>
        <p:sp>
          <p:nvSpPr>
            <p:cNvPr name="Freeform 18" id="18"/>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FFFF"/>
            </a:solidFill>
          </p:spPr>
        </p:sp>
      </p:grpSp>
      <p:sp>
        <p:nvSpPr>
          <p:cNvPr name="TextBox 19" id="19"/>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COPY AND PASTE</a:t>
            </a:r>
          </a:p>
        </p:txBody>
      </p:sp>
      <p:sp>
        <p:nvSpPr>
          <p:cNvPr name="TextBox 20" id="20"/>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11</a:t>
            </a:r>
          </a:p>
        </p:txBody>
      </p:sp>
      <p:sp>
        <p:nvSpPr>
          <p:cNvPr name="TextBox 21" id="21"/>
          <p:cNvSpPr txBox="true"/>
          <p:nvPr/>
        </p:nvSpPr>
        <p:spPr>
          <a:xfrm rot="0">
            <a:off x="2186964" y="5273076"/>
            <a:ext cx="2667527" cy="1299858"/>
          </a:xfrm>
          <a:prstGeom prst="rect">
            <a:avLst/>
          </a:prstGeom>
        </p:spPr>
        <p:txBody>
          <a:bodyPr anchor="t" rtlCol="false" tIns="0" lIns="0" bIns="0" rIns="0">
            <a:spAutoFit/>
          </a:bodyPr>
          <a:lstStyle/>
          <a:p>
            <a:pPr algn="l">
              <a:lnSpc>
                <a:spcPts val="7411"/>
              </a:lnSpc>
            </a:pPr>
            <a:r>
              <a:rPr lang="en-US" sz="5294">
                <a:solidFill>
                  <a:srgbClr val="000000"/>
                </a:solidFill>
                <a:latin typeface="Open Sans Light Bold"/>
              </a:rPr>
              <a:t>Paste </a:t>
            </a:r>
          </a:p>
          <a:p>
            <a:pPr>
              <a:lnSpc>
                <a:spcPts val="3047"/>
              </a:lnSpc>
            </a:pPr>
          </a:p>
        </p:txBody>
      </p:sp>
      <p:sp>
        <p:nvSpPr>
          <p:cNvPr name="TextBox 22" id="22"/>
          <p:cNvSpPr txBox="true"/>
          <p:nvPr/>
        </p:nvSpPr>
        <p:spPr>
          <a:xfrm rot="0">
            <a:off x="15204163" y="3077625"/>
            <a:ext cx="436364" cy="1270059"/>
          </a:xfrm>
          <a:prstGeom prst="rect">
            <a:avLst/>
          </a:prstGeom>
        </p:spPr>
        <p:txBody>
          <a:bodyPr anchor="t" rtlCol="false" tIns="0" lIns="0" bIns="0" rIns="0">
            <a:spAutoFit/>
          </a:bodyPr>
          <a:lstStyle/>
          <a:p>
            <a:pPr algn="ctr">
              <a:lnSpc>
                <a:spcPts val="10321"/>
              </a:lnSpc>
            </a:pPr>
            <a:r>
              <a:rPr lang="en-US" sz="7372">
                <a:solidFill>
                  <a:srgbClr val="000000"/>
                </a:solidFill>
                <a:latin typeface="Josefin Sans Regular"/>
              </a:rPr>
              <a:t>x</a:t>
            </a:r>
          </a:p>
        </p:txBody>
      </p:sp>
      <p:sp>
        <p:nvSpPr>
          <p:cNvPr name="TextBox 23" id="23"/>
          <p:cNvSpPr txBox="true"/>
          <p:nvPr/>
        </p:nvSpPr>
        <p:spPr>
          <a:xfrm rot="0">
            <a:off x="13612640" y="6217029"/>
            <a:ext cx="2667527" cy="1299858"/>
          </a:xfrm>
          <a:prstGeom prst="rect">
            <a:avLst/>
          </a:prstGeom>
        </p:spPr>
        <p:txBody>
          <a:bodyPr anchor="t" rtlCol="false" tIns="0" lIns="0" bIns="0" rIns="0">
            <a:spAutoFit/>
          </a:bodyPr>
          <a:lstStyle/>
          <a:p>
            <a:pPr algn="l">
              <a:lnSpc>
                <a:spcPts val="7411"/>
              </a:lnSpc>
            </a:pPr>
            <a:r>
              <a:rPr lang="en-US" sz="5294">
                <a:solidFill>
                  <a:srgbClr val="000000"/>
                </a:solidFill>
                <a:latin typeface="Open Sans Light Bold"/>
              </a:rPr>
              <a:t>Copy</a:t>
            </a:r>
          </a:p>
          <a:p>
            <a:pPr>
              <a:lnSpc>
                <a:spcPts val="3047"/>
              </a:lnSpc>
            </a:pPr>
          </a:p>
        </p:txBody>
      </p:sp>
      <p:sp>
        <p:nvSpPr>
          <p:cNvPr name="TextBox 24" id="24"/>
          <p:cNvSpPr txBox="true"/>
          <p:nvPr/>
        </p:nvSpPr>
        <p:spPr>
          <a:xfrm rot="0">
            <a:off x="13612640" y="4874667"/>
            <a:ext cx="2667527" cy="1299858"/>
          </a:xfrm>
          <a:prstGeom prst="rect">
            <a:avLst/>
          </a:prstGeom>
        </p:spPr>
        <p:txBody>
          <a:bodyPr anchor="t" rtlCol="false" tIns="0" lIns="0" bIns="0" rIns="0">
            <a:spAutoFit/>
          </a:bodyPr>
          <a:lstStyle/>
          <a:p>
            <a:pPr algn="l">
              <a:lnSpc>
                <a:spcPts val="7411"/>
              </a:lnSpc>
            </a:pPr>
            <a:r>
              <a:rPr lang="en-US" sz="5294">
                <a:solidFill>
                  <a:srgbClr val="000000"/>
                </a:solidFill>
                <a:latin typeface="Open Sans Light Bold"/>
              </a:rPr>
              <a:t>Cut</a:t>
            </a:r>
          </a:p>
          <a:p>
            <a:pPr>
              <a:lnSpc>
                <a:spcPts val="3047"/>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17487988" y="4979442"/>
            <a:ext cx="800012" cy="2964431"/>
            <a:chOff x="0" y="0"/>
            <a:chExt cx="4938343" cy="18298954"/>
          </a:xfrm>
        </p:grpSpPr>
        <p:sp>
          <p:nvSpPr>
            <p:cNvPr name="Freeform 5" id="5"/>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6" id="6"/>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7" id="7"/>
          <p:cNvSpPr/>
          <p:nvPr/>
        </p:nvSpPr>
        <p:spPr>
          <a:xfrm rot="0">
            <a:off x="17696885" y="6447369"/>
            <a:ext cx="360786" cy="0"/>
          </a:xfrm>
          <a:prstGeom prst="line">
            <a:avLst/>
          </a:prstGeom>
          <a:ln cap="rnd" w="28575">
            <a:solidFill>
              <a:srgbClr val="000000"/>
            </a:solidFill>
            <a:prstDash val="solid"/>
            <a:headEnd type="none" len="sm" w="sm"/>
            <a:tailEnd type="none" len="sm" w="sm"/>
          </a:ln>
        </p:spPr>
      </p:sp>
      <p:sp>
        <p:nvSpPr>
          <p:cNvPr name="AutoShape 8" id="8"/>
          <p:cNvSpPr/>
          <p:nvPr/>
        </p:nvSpPr>
        <p:spPr>
          <a:xfrm rot="0">
            <a:off x="17696885" y="6321804"/>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696885" y="6572934"/>
            <a:ext cx="360786" cy="0"/>
          </a:xfrm>
          <a:prstGeom prst="line">
            <a:avLst/>
          </a:prstGeom>
          <a:ln cap="rnd" w="28575">
            <a:solidFill>
              <a:srgbClr val="000000"/>
            </a:solidFill>
            <a:prstDash val="solid"/>
            <a:headEnd type="none" len="sm" w="sm"/>
            <a:tailEnd type="none" len="sm" w="sm"/>
          </a:ln>
        </p:spPr>
      </p:sp>
      <p:pic>
        <p:nvPicPr>
          <p:cNvPr name="Picture 10" id="10"/>
          <p:cNvPicPr>
            <a:picLocks noChangeAspect="true"/>
          </p:cNvPicPr>
          <p:nvPr/>
        </p:nvPicPr>
        <p:blipFill>
          <a:blip r:embed="rId3"/>
          <a:srcRect l="17793" t="5410" r="50000" b="31323"/>
          <a:stretch>
            <a:fillRect/>
          </a:stretch>
        </p:blipFill>
        <p:spPr>
          <a:xfrm flipH="false" flipV="false" rot="0">
            <a:off x="1028700" y="1239087"/>
            <a:ext cx="7973773" cy="8810634"/>
          </a:xfrm>
          <a:prstGeom prst="rect">
            <a:avLst/>
          </a:prstGeom>
        </p:spPr>
      </p:pic>
      <p:sp>
        <p:nvSpPr>
          <p:cNvPr name="TextBox 11" id="11"/>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EXERCISE 1: COPY AND PASTE</a:t>
            </a:r>
          </a:p>
        </p:txBody>
      </p:sp>
      <p:sp>
        <p:nvSpPr>
          <p:cNvPr name="TextBox 12" id="12"/>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12</a:t>
            </a:r>
          </a:p>
        </p:txBody>
      </p:sp>
      <p:grpSp>
        <p:nvGrpSpPr>
          <p:cNvPr name="Group 13" id="13"/>
          <p:cNvGrpSpPr/>
          <p:nvPr/>
        </p:nvGrpSpPr>
        <p:grpSpPr>
          <a:xfrm rot="0">
            <a:off x="9565727" y="4159408"/>
            <a:ext cx="7278372" cy="2969992"/>
            <a:chOff x="0" y="0"/>
            <a:chExt cx="47960482" cy="19570620"/>
          </a:xfrm>
        </p:grpSpPr>
        <p:sp>
          <p:nvSpPr>
            <p:cNvPr name="Freeform 14" id="14"/>
            <p:cNvSpPr/>
            <p:nvPr/>
          </p:nvSpPr>
          <p:spPr>
            <a:xfrm>
              <a:off x="72390" y="72390"/>
              <a:ext cx="47815701" cy="19425840"/>
            </a:xfrm>
            <a:custGeom>
              <a:avLst/>
              <a:gdLst/>
              <a:ahLst/>
              <a:cxnLst/>
              <a:rect r="r" b="b" t="t" l="l"/>
              <a:pathLst>
                <a:path h="19425840" w="47815701">
                  <a:moveTo>
                    <a:pt x="0" y="0"/>
                  </a:moveTo>
                  <a:lnTo>
                    <a:pt x="47815701" y="0"/>
                  </a:lnTo>
                  <a:lnTo>
                    <a:pt x="47815701" y="19425840"/>
                  </a:lnTo>
                  <a:lnTo>
                    <a:pt x="0" y="19425840"/>
                  </a:lnTo>
                  <a:lnTo>
                    <a:pt x="0" y="0"/>
                  </a:lnTo>
                  <a:close/>
                </a:path>
              </a:pathLst>
            </a:custGeom>
            <a:solidFill>
              <a:srgbClr val="3777E4"/>
            </a:solidFill>
          </p:spPr>
        </p:sp>
        <p:sp>
          <p:nvSpPr>
            <p:cNvPr name="Freeform 15" id="15"/>
            <p:cNvSpPr/>
            <p:nvPr/>
          </p:nvSpPr>
          <p:spPr>
            <a:xfrm>
              <a:off x="0" y="0"/>
              <a:ext cx="47960483" cy="19570621"/>
            </a:xfrm>
            <a:custGeom>
              <a:avLst/>
              <a:gdLst/>
              <a:ahLst/>
              <a:cxnLst/>
              <a:rect r="r" b="b" t="t" l="l"/>
              <a:pathLst>
                <a:path h="19570621" w="47960483">
                  <a:moveTo>
                    <a:pt x="47815702" y="19425841"/>
                  </a:moveTo>
                  <a:lnTo>
                    <a:pt x="47960483" y="19425841"/>
                  </a:lnTo>
                  <a:lnTo>
                    <a:pt x="47960483" y="19570621"/>
                  </a:lnTo>
                  <a:lnTo>
                    <a:pt x="47815702" y="19570621"/>
                  </a:lnTo>
                  <a:lnTo>
                    <a:pt x="47815702" y="19425841"/>
                  </a:lnTo>
                  <a:close/>
                  <a:moveTo>
                    <a:pt x="0" y="144780"/>
                  </a:moveTo>
                  <a:lnTo>
                    <a:pt x="144780" y="144780"/>
                  </a:lnTo>
                  <a:lnTo>
                    <a:pt x="144780" y="19425841"/>
                  </a:lnTo>
                  <a:lnTo>
                    <a:pt x="0" y="19425841"/>
                  </a:lnTo>
                  <a:lnTo>
                    <a:pt x="0" y="144780"/>
                  </a:lnTo>
                  <a:close/>
                  <a:moveTo>
                    <a:pt x="0" y="19425841"/>
                  </a:moveTo>
                  <a:lnTo>
                    <a:pt x="144780" y="19425841"/>
                  </a:lnTo>
                  <a:lnTo>
                    <a:pt x="144780" y="19570621"/>
                  </a:lnTo>
                  <a:lnTo>
                    <a:pt x="0" y="19570621"/>
                  </a:lnTo>
                  <a:lnTo>
                    <a:pt x="0" y="19425841"/>
                  </a:lnTo>
                  <a:close/>
                  <a:moveTo>
                    <a:pt x="47815702" y="144780"/>
                  </a:moveTo>
                  <a:lnTo>
                    <a:pt x="47960483" y="144780"/>
                  </a:lnTo>
                  <a:lnTo>
                    <a:pt x="47960483" y="19425841"/>
                  </a:lnTo>
                  <a:lnTo>
                    <a:pt x="47815702" y="19425841"/>
                  </a:lnTo>
                  <a:lnTo>
                    <a:pt x="47815702" y="144780"/>
                  </a:lnTo>
                  <a:close/>
                  <a:moveTo>
                    <a:pt x="144780" y="19425841"/>
                  </a:moveTo>
                  <a:lnTo>
                    <a:pt x="47815702" y="19425841"/>
                  </a:lnTo>
                  <a:lnTo>
                    <a:pt x="47815702" y="19570621"/>
                  </a:lnTo>
                  <a:lnTo>
                    <a:pt x="144780" y="19570621"/>
                  </a:lnTo>
                  <a:lnTo>
                    <a:pt x="144780" y="19425841"/>
                  </a:lnTo>
                  <a:close/>
                  <a:moveTo>
                    <a:pt x="47815702" y="0"/>
                  </a:moveTo>
                  <a:lnTo>
                    <a:pt x="47960483" y="0"/>
                  </a:lnTo>
                  <a:lnTo>
                    <a:pt x="47960483" y="144780"/>
                  </a:lnTo>
                  <a:lnTo>
                    <a:pt x="47815702" y="144780"/>
                  </a:lnTo>
                  <a:lnTo>
                    <a:pt x="47815702" y="0"/>
                  </a:lnTo>
                  <a:close/>
                  <a:moveTo>
                    <a:pt x="0" y="0"/>
                  </a:moveTo>
                  <a:lnTo>
                    <a:pt x="144780" y="0"/>
                  </a:lnTo>
                  <a:lnTo>
                    <a:pt x="144780" y="144780"/>
                  </a:lnTo>
                  <a:lnTo>
                    <a:pt x="0" y="144780"/>
                  </a:lnTo>
                  <a:lnTo>
                    <a:pt x="0" y="0"/>
                  </a:lnTo>
                  <a:close/>
                  <a:moveTo>
                    <a:pt x="144780" y="0"/>
                  </a:moveTo>
                  <a:lnTo>
                    <a:pt x="47815702" y="0"/>
                  </a:lnTo>
                  <a:lnTo>
                    <a:pt x="47815702" y="144780"/>
                  </a:lnTo>
                  <a:lnTo>
                    <a:pt x="144780" y="144780"/>
                  </a:lnTo>
                  <a:lnTo>
                    <a:pt x="144780" y="0"/>
                  </a:lnTo>
                  <a:close/>
                </a:path>
              </a:pathLst>
            </a:custGeom>
            <a:solidFill>
              <a:srgbClr val="000000"/>
            </a:solidFill>
          </p:spPr>
        </p:sp>
      </p:grpSp>
      <p:grpSp>
        <p:nvGrpSpPr>
          <p:cNvPr name="Group 16" id="16"/>
          <p:cNvGrpSpPr/>
          <p:nvPr/>
        </p:nvGrpSpPr>
        <p:grpSpPr>
          <a:xfrm rot="0">
            <a:off x="9565727" y="4159408"/>
            <a:ext cx="7078985" cy="2623541"/>
            <a:chOff x="0" y="0"/>
            <a:chExt cx="46646633" cy="17287697"/>
          </a:xfrm>
        </p:grpSpPr>
        <p:sp>
          <p:nvSpPr>
            <p:cNvPr name="Freeform 17" id="17"/>
            <p:cNvSpPr/>
            <p:nvPr/>
          </p:nvSpPr>
          <p:spPr>
            <a:xfrm>
              <a:off x="72390" y="72390"/>
              <a:ext cx="46501852" cy="17142917"/>
            </a:xfrm>
            <a:custGeom>
              <a:avLst/>
              <a:gdLst/>
              <a:ahLst/>
              <a:cxnLst/>
              <a:rect r="r" b="b" t="t" l="l"/>
              <a:pathLst>
                <a:path h="17142917" w="46501852">
                  <a:moveTo>
                    <a:pt x="0" y="0"/>
                  </a:moveTo>
                  <a:lnTo>
                    <a:pt x="46501852" y="0"/>
                  </a:lnTo>
                  <a:lnTo>
                    <a:pt x="46501852" y="17142917"/>
                  </a:lnTo>
                  <a:lnTo>
                    <a:pt x="0" y="17142917"/>
                  </a:lnTo>
                  <a:lnTo>
                    <a:pt x="0" y="0"/>
                  </a:lnTo>
                  <a:close/>
                </a:path>
              </a:pathLst>
            </a:custGeom>
            <a:solidFill>
              <a:srgbClr val="FFFFFF"/>
            </a:solidFill>
          </p:spPr>
        </p:sp>
        <p:sp>
          <p:nvSpPr>
            <p:cNvPr name="Freeform 18" id="18"/>
            <p:cNvSpPr/>
            <p:nvPr/>
          </p:nvSpPr>
          <p:spPr>
            <a:xfrm>
              <a:off x="0" y="0"/>
              <a:ext cx="46646632" cy="17287697"/>
            </a:xfrm>
            <a:custGeom>
              <a:avLst/>
              <a:gdLst/>
              <a:ahLst/>
              <a:cxnLst/>
              <a:rect r="r" b="b" t="t" l="l"/>
              <a:pathLst>
                <a:path h="17287697" w="46646632">
                  <a:moveTo>
                    <a:pt x="46501853" y="17142918"/>
                  </a:moveTo>
                  <a:lnTo>
                    <a:pt x="46646632" y="17142918"/>
                  </a:lnTo>
                  <a:lnTo>
                    <a:pt x="46646632" y="17287697"/>
                  </a:lnTo>
                  <a:lnTo>
                    <a:pt x="46501853" y="17287697"/>
                  </a:lnTo>
                  <a:lnTo>
                    <a:pt x="46501853" y="17142918"/>
                  </a:lnTo>
                  <a:close/>
                  <a:moveTo>
                    <a:pt x="0" y="144780"/>
                  </a:moveTo>
                  <a:lnTo>
                    <a:pt x="144780" y="144780"/>
                  </a:lnTo>
                  <a:lnTo>
                    <a:pt x="144780" y="17142918"/>
                  </a:lnTo>
                  <a:lnTo>
                    <a:pt x="0" y="17142918"/>
                  </a:lnTo>
                  <a:lnTo>
                    <a:pt x="0" y="144780"/>
                  </a:lnTo>
                  <a:close/>
                  <a:moveTo>
                    <a:pt x="0" y="17142918"/>
                  </a:moveTo>
                  <a:lnTo>
                    <a:pt x="144780" y="17142918"/>
                  </a:lnTo>
                  <a:lnTo>
                    <a:pt x="144780" y="17287697"/>
                  </a:lnTo>
                  <a:lnTo>
                    <a:pt x="0" y="17287697"/>
                  </a:lnTo>
                  <a:lnTo>
                    <a:pt x="0" y="17142918"/>
                  </a:lnTo>
                  <a:close/>
                  <a:moveTo>
                    <a:pt x="46501853" y="144780"/>
                  </a:moveTo>
                  <a:lnTo>
                    <a:pt x="46646632" y="144780"/>
                  </a:lnTo>
                  <a:lnTo>
                    <a:pt x="46646632" y="17142918"/>
                  </a:lnTo>
                  <a:lnTo>
                    <a:pt x="46501853" y="17142918"/>
                  </a:lnTo>
                  <a:lnTo>
                    <a:pt x="46501853" y="144780"/>
                  </a:lnTo>
                  <a:close/>
                  <a:moveTo>
                    <a:pt x="144780" y="17142918"/>
                  </a:moveTo>
                  <a:lnTo>
                    <a:pt x="46501853" y="17142918"/>
                  </a:lnTo>
                  <a:lnTo>
                    <a:pt x="46501853" y="17287697"/>
                  </a:lnTo>
                  <a:lnTo>
                    <a:pt x="144780" y="17287697"/>
                  </a:lnTo>
                  <a:lnTo>
                    <a:pt x="144780" y="17142918"/>
                  </a:lnTo>
                  <a:close/>
                  <a:moveTo>
                    <a:pt x="46501853" y="0"/>
                  </a:moveTo>
                  <a:lnTo>
                    <a:pt x="46646632" y="0"/>
                  </a:lnTo>
                  <a:lnTo>
                    <a:pt x="46646632" y="144780"/>
                  </a:lnTo>
                  <a:lnTo>
                    <a:pt x="46501853" y="144780"/>
                  </a:lnTo>
                  <a:lnTo>
                    <a:pt x="46501853" y="0"/>
                  </a:lnTo>
                  <a:close/>
                  <a:moveTo>
                    <a:pt x="0" y="0"/>
                  </a:moveTo>
                  <a:lnTo>
                    <a:pt x="144780" y="0"/>
                  </a:lnTo>
                  <a:lnTo>
                    <a:pt x="144780" y="144780"/>
                  </a:lnTo>
                  <a:lnTo>
                    <a:pt x="0" y="144780"/>
                  </a:lnTo>
                  <a:lnTo>
                    <a:pt x="0" y="0"/>
                  </a:lnTo>
                  <a:close/>
                  <a:moveTo>
                    <a:pt x="144780" y="0"/>
                  </a:moveTo>
                  <a:lnTo>
                    <a:pt x="46501853" y="0"/>
                  </a:lnTo>
                  <a:lnTo>
                    <a:pt x="46501853" y="144780"/>
                  </a:lnTo>
                  <a:lnTo>
                    <a:pt x="144780" y="144780"/>
                  </a:lnTo>
                  <a:lnTo>
                    <a:pt x="144780" y="0"/>
                  </a:lnTo>
                  <a:close/>
                </a:path>
              </a:pathLst>
            </a:custGeom>
            <a:solidFill>
              <a:srgbClr val="000000"/>
            </a:solidFill>
          </p:spPr>
        </p:sp>
      </p:grpSp>
      <p:sp>
        <p:nvSpPr>
          <p:cNvPr name="TextBox 19" id="19"/>
          <p:cNvSpPr txBox="true"/>
          <p:nvPr/>
        </p:nvSpPr>
        <p:spPr>
          <a:xfrm rot="0">
            <a:off x="9707293" y="4963024"/>
            <a:ext cx="6937420" cy="1526541"/>
          </a:xfrm>
          <a:prstGeom prst="rect">
            <a:avLst/>
          </a:prstGeom>
        </p:spPr>
        <p:txBody>
          <a:bodyPr anchor="t" rtlCol="false" tIns="0" lIns="0" bIns="0" rIns="0">
            <a:spAutoFit/>
          </a:bodyPr>
          <a:lstStyle/>
          <a:p>
            <a:pPr marL="626106" indent="-313053" lvl="1">
              <a:lnSpc>
                <a:spcPts val="4059"/>
              </a:lnSpc>
              <a:buFont typeface="Arial"/>
              <a:buChar char="•"/>
            </a:pPr>
            <a:r>
              <a:rPr lang="en-US" sz="2899">
                <a:solidFill>
                  <a:srgbClr val="000000"/>
                </a:solidFill>
                <a:latin typeface="Fira Code"/>
              </a:rPr>
              <a:t>Select the sentence.</a:t>
            </a:r>
          </a:p>
          <a:p>
            <a:pPr marL="626106" indent="-313053" lvl="1">
              <a:lnSpc>
                <a:spcPts val="4059"/>
              </a:lnSpc>
              <a:buFont typeface="Arial"/>
              <a:buChar char="•"/>
            </a:pPr>
            <a:r>
              <a:rPr lang="en-US" sz="2899">
                <a:solidFill>
                  <a:srgbClr val="000000"/>
                </a:solidFill>
                <a:latin typeface="Fira Code"/>
              </a:rPr>
              <a:t>Copy it.</a:t>
            </a:r>
          </a:p>
          <a:p>
            <a:pPr marL="626106" indent="-313053" lvl="1">
              <a:lnSpc>
                <a:spcPts val="4059"/>
              </a:lnSpc>
              <a:buFont typeface="Arial"/>
              <a:buChar char="•"/>
            </a:pPr>
            <a:r>
              <a:rPr lang="en-US" sz="2899">
                <a:solidFill>
                  <a:srgbClr val="000000"/>
                </a:solidFill>
                <a:latin typeface="Fira Code"/>
              </a:rPr>
              <a:t>Paste it 3 times.</a:t>
            </a:r>
          </a:p>
        </p:txBody>
      </p:sp>
      <p:sp>
        <p:nvSpPr>
          <p:cNvPr name="TextBox 20" id="20"/>
          <p:cNvSpPr txBox="true"/>
          <p:nvPr/>
        </p:nvSpPr>
        <p:spPr>
          <a:xfrm rot="0">
            <a:off x="9707293" y="4369134"/>
            <a:ext cx="7552007" cy="497841"/>
          </a:xfrm>
          <a:prstGeom prst="rect">
            <a:avLst/>
          </a:prstGeom>
        </p:spPr>
        <p:txBody>
          <a:bodyPr anchor="t" rtlCol="false" tIns="0" lIns="0" bIns="0" rIns="0">
            <a:spAutoFit/>
          </a:bodyPr>
          <a:lstStyle/>
          <a:p>
            <a:pPr>
              <a:lnSpc>
                <a:spcPts val="4059"/>
              </a:lnSpc>
            </a:pPr>
            <a:r>
              <a:rPr lang="en-US" sz="2899">
                <a:solidFill>
                  <a:srgbClr val="000000"/>
                </a:solidFill>
                <a:latin typeface="Roboto Mono Regular Bold"/>
              </a:rPr>
              <a:t>EXERCISE 1</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17487988" y="4979442"/>
            <a:ext cx="800012" cy="2964431"/>
            <a:chOff x="0" y="0"/>
            <a:chExt cx="4938343" cy="18298954"/>
          </a:xfrm>
        </p:grpSpPr>
        <p:sp>
          <p:nvSpPr>
            <p:cNvPr name="Freeform 5" id="5"/>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6" id="6"/>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7" id="7"/>
          <p:cNvSpPr/>
          <p:nvPr/>
        </p:nvSpPr>
        <p:spPr>
          <a:xfrm rot="0">
            <a:off x="17696885" y="6447369"/>
            <a:ext cx="360786" cy="0"/>
          </a:xfrm>
          <a:prstGeom prst="line">
            <a:avLst/>
          </a:prstGeom>
          <a:ln cap="rnd" w="28575">
            <a:solidFill>
              <a:srgbClr val="000000"/>
            </a:solidFill>
            <a:prstDash val="solid"/>
            <a:headEnd type="none" len="sm" w="sm"/>
            <a:tailEnd type="none" len="sm" w="sm"/>
          </a:ln>
        </p:spPr>
      </p:sp>
      <p:sp>
        <p:nvSpPr>
          <p:cNvPr name="AutoShape 8" id="8"/>
          <p:cNvSpPr/>
          <p:nvPr/>
        </p:nvSpPr>
        <p:spPr>
          <a:xfrm rot="0">
            <a:off x="17696885" y="6321804"/>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696885" y="6572934"/>
            <a:ext cx="360786" cy="0"/>
          </a:xfrm>
          <a:prstGeom prst="line">
            <a:avLst/>
          </a:prstGeom>
          <a:ln cap="rnd" w="28575">
            <a:solidFill>
              <a:srgbClr val="000000"/>
            </a:solidFill>
            <a:prstDash val="solid"/>
            <a:headEnd type="none" len="sm" w="sm"/>
            <a:tailEnd type="none" len="sm" w="sm"/>
          </a:ln>
        </p:spPr>
      </p:sp>
      <p:pic>
        <p:nvPicPr>
          <p:cNvPr name="Picture 10" id="10"/>
          <p:cNvPicPr>
            <a:picLocks noChangeAspect="true"/>
          </p:cNvPicPr>
          <p:nvPr/>
        </p:nvPicPr>
        <p:blipFill>
          <a:blip r:embed="rId3"/>
          <a:srcRect l="17793" t="5410" r="73706" b="86647"/>
          <a:stretch>
            <a:fillRect/>
          </a:stretch>
        </p:blipFill>
        <p:spPr>
          <a:xfrm flipH="false" flipV="false" rot="0">
            <a:off x="2088467" y="1209315"/>
            <a:ext cx="5557249" cy="2920321"/>
          </a:xfrm>
          <a:prstGeom prst="rect">
            <a:avLst/>
          </a:prstGeom>
        </p:spPr>
      </p:pic>
      <p:pic>
        <p:nvPicPr>
          <p:cNvPr name="Picture 11" id="11"/>
          <p:cNvPicPr>
            <a:picLocks noChangeAspect="true"/>
          </p:cNvPicPr>
          <p:nvPr/>
        </p:nvPicPr>
        <p:blipFill>
          <a:blip r:embed="rId4"/>
          <a:srcRect l="17942" t="6089" r="67856" b="80355"/>
          <a:stretch>
            <a:fillRect/>
          </a:stretch>
        </p:blipFill>
        <p:spPr>
          <a:xfrm flipH="false" flipV="false" rot="0">
            <a:off x="1028700" y="4129636"/>
            <a:ext cx="7676783" cy="4121863"/>
          </a:xfrm>
          <a:prstGeom prst="rect">
            <a:avLst/>
          </a:prstGeom>
        </p:spPr>
      </p:pic>
      <p:sp>
        <p:nvSpPr>
          <p:cNvPr name="TextBox 12" id="12"/>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UNDO</a:t>
            </a:r>
          </a:p>
        </p:txBody>
      </p:sp>
      <p:sp>
        <p:nvSpPr>
          <p:cNvPr name="TextBox 13" id="13"/>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13</a:t>
            </a:r>
          </a:p>
        </p:txBody>
      </p:sp>
      <p:grpSp>
        <p:nvGrpSpPr>
          <p:cNvPr name="Group 14" id="14"/>
          <p:cNvGrpSpPr/>
          <p:nvPr/>
        </p:nvGrpSpPr>
        <p:grpSpPr>
          <a:xfrm rot="0">
            <a:off x="9144000" y="1235462"/>
            <a:ext cx="8115300" cy="8497579"/>
            <a:chOff x="0" y="0"/>
            <a:chExt cx="53475379" cy="55994391"/>
          </a:xfrm>
        </p:grpSpPr>
        <p:sp>
          <p:nvSpPr>
            <p:cNvPr name="Freeform 15" id="15"/>
            <p:cNvSpPr/>
            <p:nvPr/>
          </p:nvSpPr>
          <p:spPr>
            <a:xfrm>
              <a:off x="72390" y="72390"/>
              <a:ext cx="53330602" cy="55849611"/>
            </a:xfrm>
            <a:custGeom>
              <a:avLst/>
              <a:gdLst/>
              <a:ahLst/>
              <a:cxnLst/>
              <a:rect r="r" b="b" t="t" l="l"/>
              <a:pathLst>
                <a:path h="55849611" w="53330602">
                  <a:moveTo>
                    <a:pt x="0" y="0"/>
                  </a:moveTo>
                  <a:lnTo>
                    <a:pt x="53330602" y="0"/>
                  </a:lnTo>
                  <a:lnTo>
                    <a:pt x="53330602" y="55849611"/>
                  </a:lnTo>
                  <a:lnTo>
                    <a:pt x="0" y="55849611"/>
                  </a:lnTo>
                  <a:lnTo>
                    <a:pt x="0" y="0"/>
                  </a:lnTo>
                  <a:close/>
                </a:path>
              </a:pathLst>
            </a:custGeom>
            <a:solidFill>
              <a:srgbClr val="3777E4"/>
            </a:solidFill>
          </p:spPr>
        </p:sp>
        <p:sp>
          <p:nvSpPr>
            <p:cNvPr name="Freeform 16" id="16"/>
            <p:cNvSpPr/>
            <p:nvPr/>
          </p:nvSpPr>
          <p:spPr>
            <a:xfrm>
              <a:off x="0" y="0"/>
              <a:ext cx="53475378" cy="55994393"/>
            </a:xfrm>
            <a:custGeom>
              <a:avLst/>
              <a:gdLst/>
              <a:ahLst/>
              <a:cxnLst/>
              <a:rect r="r" b="b" t="t" l="l"/>
              <a:pathLst>
                <a:path h="55994393" w="53475378">
                  <a:moveTo>
                    <a:pt x="53330599" y="55849608"/>
                  </a:moveTo>
                  <a:lnTo>
                    <a:pt x="53475378" y="55849608"/>
                  </a:lnTo>
                  <a:lnTo>
                    <a:pt x="53475378" y="55994393"/>
                  </a:lnTo>
                  <a:lnTo>
                    <a:pt x="53330599" y="55994393"/>
                  </a:lnTo>
                  <a:lnTo>
                    <a:pt x="53330599" y="55849608"/>
                  </a:lnTo>
                  <a:close/>
                  <a:moveTo>
                    <a:pt x="0" y="144780"/>
                  </a:moveTo>
                  <a:lnTo>
                    <a:pt x="144780" y="144780"/>
                  </a:lnTo>
                  <a:lnTo>
                    <a:pt x="144780" y="55849608"/>
                  </a:lnTo>
                  <a:lnTo>
                    <a:pt x="0" y="55849608"/>
                  </a:lnTo>
                  <a:lnTo>
                    <a:pt x="0" y="144780"/>
                  </a:lnTo>
                  <a:close/>
                  <a:moveTo>
                    <a:pt x="0" y="55849608"/>
                  </a:moveTo>
                  <a:lnTo>
                    <a:pt x="144780" y="55849608"/>
                  </a:lnTo>
                  <a:lnTo>
                    <a:pt x="144780" y="55994393"/>
                  </a:lnTo>
                  <a:lnTo>
                    <a:pt x="0" y="55994393"/>
                  </a:lnTo>
                  <a:lnTo>
                    <a:pt x="0" y="55849608"/>
                  </a:lnTo>
                  <a:close/>
                  <a:moveTo>
                    <a:pt x="53330599" y="144780"/>
                  </a:moveTo>
                  <a:lnTo>
                    <a:pt x="53475378" y="144780"/>
                  </a:lnTo>
                  <a:lnTo>
                    <a:pt x="53475378" y="55849608"/>
                  </a:lnTo>
                  <a:lnTo>
                    <a:pt x="53330599" y="55849608"/>
                  </a:lnTo>
                  <a:lnTo>
                    <a:pt x="53330599" y="144780"/>
                  </a:lnTo>
                  <a:close/>
                  <a:moveTo>
                    <a:pt x="144780" y="55849608"/>
                  </a:moveTo>
                  <a:lnTo>
                    <a:pt x="53330599" y="55849608"/>
                  </a:lnTo>
                  <a:lnTo>
                    <a:pt x="53330599" y="55994393"/>
                  </a:lnTo>
                  <a:lnTo>
                    <a:pt x="144780" y="55994393"/>
                  </a:lnTo>
                  <a:lnTo>
                    <a:pt x="144780" y="55849608"/>
                  </a:lnTo>
                  <a:close/>
                  <a:moveTo>
                    <a:pt x="53330599" y="0"/>
                  </a:moveTo>
                  <a:lnTo>
                    <a:pt x="53475378" y="0"/>
                  </a:lnTo>
                  <a:lnTo>
                    <a:pt x="53475378" y="144780"/>
                  </a:lnTo>
                  <a:lnTo>
                    <a:pt x="53330599" y="144780"/>
                  </a:lnTo>
                  <a:lnTo>
                    <a:pt x="53330599" y="0"/>
                  </a:lnTo>
                  <a:close/>
                  <a:moveTo>
                    <a:pt x="0" y="0"/>
                  </a:moveTo>
                  <a:lnTo>
                    <a:pt x="144780" y="0"/>
                  </a:lnTo>
                  <a:lnTo>
                    <a:pt x="144780" y="144780"/>
                  </a:lnTo>
                  <a:lnTo>
                    <a:pt x="0" y="144780"/>
                  </a:lnTo>
                  <a:lnTo>
                    <a:pt x="0" y="0"/>
                  </a:lnTo>
                  <a:close/>
                  <a:moveTo>
                    <a:pt x="144780" y="0"/>
                  </a:moveTo>
                  <a:lnTo>
                    <a:pt x="53330599" y="0"/>
                  </a:lnTo>
                  <a:lnTo>
                    <a:pt x="53330599" y="144780"/>
                  </a:lnTo>
                  <a:lnTo>
                    <a:pt x="144780" y="144780"/>
                  </a:lnTo>
                  <a:lnTo>
                    <a:pt x="144780" y="0"/>
                  </a:lnTo>
                  <a:close/>
                </a:path>
              </a:pathLst>
            </a:custGeom>
            <a:solidFill>
              <a:srgbClr val="000000"/>
            </a:solidFill>
          </p:spPr>
        </p:sp>
      </p:grpSp>
      <p:grpSp>
        <p:nvGrpSpPr>
          <p:cNvPr name="Group 17" id="17"/>
          <p:cNvGrpSpPr/>
          <p:nvPr/>
        </p:nvGrpSpPr>
        <p:grpSpPr>
          <a:xfrm rot="0">
            <a:off x="9144000" y="1235462"/>
            <a:ext cx="7693573" cy="8022838"/>
            <a:chOff x="0" y="0"/>
            <a:chExt cx="50696429" cy="52866105"/>
          </a:xfrm>
        </p:grpSpPr>
        <p:sp>
          <p:nvSpPr>
            <p:cNvPr name="Freeform 18" id="18"/>
            <p:cNvSpPr/>
            <p:nvPr/>
          </p:nvSpPr>
          <p:spPr>
            <a:xfrm>
              <a:off x="72390" y="72390"/>
              <a:ext cx="50551649" cy="52721324"/>
            </a:xfrm>
            <a:custGeom>
              <a:avLst/>
              <a:gdLst/>
              <a:ahLst/>
              <a:cxnLst/>
              <a:rect r="r" b="b" t="t" l="l"/>
              <a:pathLst>
                <a:path h="52721324" w="50551649">
                  <a:moveTo>
                    <a:pt x="0" y="0"/>
                  </a:moveTo>
                  <a:lnTo>
                    <a:pt x="50551649" y="0"/>
                  </a:lnTo>
                  <a:lnTo>
                    <a:pt x="50551649" y="52721324"/>
                  </a:lnTo>
                  <a:lnTo>
                    <a:pt x="0" y="52721324"/>
                  </a:lnTo>
                  <a:lnTo>
                    <a:pt x="0" y="0"/>
                  </a:lnTo>
                  <a:close/>
                </a:path>
              </a:pathLst>
            </a:custGeom>
            <a:solidFill>
              <a:srgbClr val="FFFFFF"/>
            </a:solidFill>
          </p:spPr>
        </p:sp>
        <p:sp>
          <p:nvSpPr>
            <p:cNvPr name="Freeform 19" id="19"/>
            <p:cNvSpPr/>
            <p:nvPr/>
          </p:nvSpPr>
          <p:spPr>
            <a:xfrm>
              <a:off x="0" y="0"/>
              <a:ext cx="50696428" cy="52866106"/>
            </a:xfrm>
            <a:custGeom>
              <a:avLst/>
              <a:gdLst/>
              <a:ahLst/>
              <a:cxnLst/>
              <a:rect r="r" b="b" t="t" l="l"/>
              <a:pathLst>
                <a:path h="52866106" w="50696428">
                  <a:moveTo>
                    <a:pt x="50551649" y="52721328"/>
                  </a:moveTo>
                  <a:lnTo>
                    <a:pt x="50696428" y="52721328"/>
                  </a:lnTo>
                  <a:lnTo>
                    <a:pt x="50696428" y="52866106"/>
                  </a:lnTo>
                  <a:lnTo>
                    <a:pt x="50551649" y="52866106"/>
                  </a:lnTo>
                  <a:lnTo>
                    <a:pt x="50551649" y="52721328"/>
                  </a:lnTo>
                  <a:close/>
                  <a:moveTo>
                    <a:pt x="0" y="144780"/>
                  </a:moveTo>
                  <a:lnTo>
                    <a:pt x="144780" y="144780"/>
                  </a:lnTo>
                  <a:lnTo>
                    <a:pt x="144780" y="52721328"/>
                  </a:lnTo>
                  <a:lnTo>
                    <a:pt x="0" y="52721328"/>
                  </a:lnTo>
                  <a:lnTo>
                    <a:pt x="0" y="144780"/>
                  </a:lnTo>
                  <a:close/>
                  <a:moveTo>
                    <a:pt x="0" y="52721328"/>
                  </a:moveTo>
                  <a:lnTo>
                    <a:pt x="144780" y="52721328"/>
                  </a:lnTo>
                  <a:lnTo>
                    <a:pt x="144780" y="52866106"/>
                  </a:lnTo>
                  <a:lnTo>
                    <a:pt x="0" y="52866106"/>
                  </a:lnTo>
                  <a:lnTo>
                    <a:pt x="0" y="52721328"/>
                  </a:lnTo>
                  <a:close/>
                  <a:moveTo>
                    <a:pt x="50551649" y="144780"/>
                  </a:moveTo>
                  <a:lnTo>
                    <a:pt x="50696428" y="144780"/>
                  </a:lnTo>
                  <a:lnTo>
                    <a:pt x="50696428" y="52721328"/>
                  </a:lnTo>
                  <a:lnTo>
                    <a:pt x="50551649" y="52721328"/>
                  </a:lnTo>
                  <a:lnTo>
                    <a:pt x="50551649" y="144780"/>
                  </a:lnTo>
                  <a:close/>
                  <a:moveTo>
                    <a:pt x="144780" y="52721328"/>
                  </a:moveTo>
                  <a:lnTo>
                    <a:pt x="50551649" y="52721328"/>
                  </a:lnTo>
                  <a:lnTo>
                    <a:pt x="50551649" y="52866106"/>
                  </a:lnTo>
                  <a:lnTo>
                    <a:pt x="144780" y="52866106"/>
                  </a:lnTo>
                  <a:lnTo>
                    <a:pt x="144780" y="52721328"/>
                  </a:lnTo>
                  <a:close/>
                  <a:moveTo>
                    <a:pt x="50551649" y="0"/>
                  </a:moveTo>
                  <a:lnTo>
                    <a:pt x="50696428" y="0"/>
                  </a:lnTo>
                  <a:lnTo>
                    <a:pt x="50696428" y="144780"/>
                  </a:lnTo>
                  <a:lnTo>
                    <a:pt x="50551649" y="144780"/>
                  </a:lnTo>
                  <a:lnTo>
                    <a:pt x="50551649" y="0"/>
                  </a:lnTo>
                  <a:close/>
                  <a:moveTo>
                    <a:pt x="0" y="0"/>
                  </a:moveTo>
                  <a:lnTo>
                    <a:pt x="144780" y="0"/>
                  </a:lnTo>
                  <a:lnTo>
                    <a:pt x="144780" y="144780"/>
                  </a:lnTo>
                  <a:lnTo>
                    <a:pt x="0" y="144780"/>
                  </a:lnTo>
                  <a:lnTo>
                    <a:pt x="0" y="0"/>
                  </a:lnTo>
                  <a:close/>
                  <a:moveTo>
                    <a:pt x="144780" y="0"/>
                  </a:moveTo>
                  <a:lnTo>
                    <a:pt x="50551649" y="0"/>
                  </a:lnTo>
                  <a:lnTo>
                    <a:pt x="50551649" y="144780"/>
                  </a:lnTo>
                  <a:lnTo>
                    <a:pt x="144780" y="144780"/>
                  </a:lnTo>
                  <a:lnTo>
                    <a:pt x="144780" y="0"/>
                  </a:lnTo>
                  <a:close/>
                </a:path>
              </a:pathLst>
            </a:custGeom>
            <a:solidFill>
              <a:srgbClr val="000000"/>
            </a:solidFill>
          </p:spPr>
        </p:sp>
      </p:grpSp>
      <p:sp>
        <p:nvSpPr>
          <p:cNvPr name="TextBox 20" id="20"/>
          <p:cNvSpPr txBox="true"/>
          <p:nvPr/>
        </p:nvSpPr>
        <p:spPr>
          <a:xfrm rot="0">
            <a:off x="9285565" y="2039078"/>
            <a:ext cx="7300245" cy="7184391"/>
          </a:xfrm>
          <a:prstGeom prst="rect">
            <a:avLst/>
          </a:prstGeom>
        </p:spPr>
        <p:txBody>
          <a:bodyPr anchor="t" rtlCol="false" tIns="0" lIns="0" bIns="0" rIns="0">
            <a:spAutoFit/>
          </a:bodyPr>
          <a:lstStyle/>
          <a:p>
            <a:pPr marL="626106" indent="-313053" lvl="1">
              <a:lnSpc>
                <a:spcPts val="4059"/>
              </a:lnSpc>
              <a:buFont typeface="Arial"/>
              <a:buChar char="•"/>
            </a:pPr>
            <a:r>
              <a:rPr lang="en-US" sz="2899">
                <a:solidFill>
                  <a:srgbClr val="000000"/>
                </a:solidFill>
                <a:latin typeface="Fira Code"/>
              </a:rPr>
              <a:t>Undo is another editing function, allowing you to negate the last steps performed. </a:t>
            </a:r>
          </a:p>
          <a:p>
            <a:pPr marL="626106" indent="-313053" lvl="1">
              <a:lnSpc>
                <a:spcPts val="4059"/>
              </a:lnSpc>
              <a:buFont typeface="Arial"/>
              <a:buChar char="•"/>
            </a:pPr>
            <a:r>
              <a:rPr lang="en-US" sz="2899">
                <a:solidFill>
                  <a:srgbClr val="000000"/>
                </a:solidFill>
                <a:latin typeface="Arimo"/>
              </a:rPr>
              <a:t>The Undo icon appears in the upper left corner, as a backwards facing blue arrow. </a:t>
            </a:r>
          </a:p>
          <a:p>
            <a:pPr marL="626106" indent="-313053" lvl="1">
              <a:lnSpc>
                <a:spcPts val="4059"/>
              </a:lnSpc>
              <a:buFont typeface="Arial"/>
              <a:buChar char="•"/>
            </a:pPr>
            <a:r>
              <a:rPr lang="en-US" sz="2899">
                <a:solidFill>
                  <a:srgbClr val="000000"/>
                </a:solidFill>
                <a:latin typeface="Arimo"/>
              </a:rPr>
              <a:t>If you make a mistake, click on the undo button. This is a great way to get back to where you started without retyping.</a:t>
            </a:r>
          </a:p>
          <a:p>
            <a:pPr marL="626106" indent="-313053" lvl="1">
              <a:lnSpc>
                <a:spcPts val="4059"/>
              </a:lnSpc>
              <a:buFont typeface="Arial"/>
              <a:buChar char="•"/>
            </a:pPr>
            <a:r>
              <a:rPr lang="en-US" sz="2899">
                <a:solidFill>
                  <a:srgbClr val="000000"/>
                </a:solidFill>
                <a:latin typeface="Arimo"/>
              </a:rPr>
              <a:t>Keep in mind: You can undo more than just the previous action.</a:t>
            </a:r>
          </a:p>
        </p:txBody>
      </p:sp>
      <p:sp>
        <p:nvSpPr>
          <p:cNvPr name="TextBox 21" id="21"/>
          <p:cNvSpPr txBox="true"/>
          <p:nvPr/>
        </p:nvSpPr>
        <p:spPr>
          <a:xfrm rot="0">
            <a:off x="9285565" y="1445188"/>
            <a:ext cx="7552007" cy="497841"/>
          </a:xfrm>
          <a:prstGeom prst="rect">
            <a:avLst/>
          </a:prstGeom>
        </p:spPr>
        <p:txBody>
          <a:bodyPr anchor="t" rtlCol="false" tIns="0" lIns="0" bIns="0" rIns="0">
            <a:spAutoFit/>
          </a:bodyPr>
          <a:lstStyle/>
          <a:p>
            <a:pPr>
              <a:lnSpc>
                <a:spcPts val="4059"/>
              </a:lnSpc>
            </a:pPr>
            <a:r>
              <a:rPr lang="en-US" sz="2899">
                <a:solidFill>
                  <a:srgbClr val="000000"/>
                </a:solidFill>
                <a:latin typeface="Roboto Mono Regular Bold"/>
              </a:rPr>
              <a:t>UNDO ACTIONS</a:t>
            </a:r>
          </a:p>
        </p:txBody>
      </p:sp>
      <p:grpSp>
        <p:nvGrpSpPr>
          <p:cNvPr name="Group 22" id="22"/>
          <p:cNvGrpSpPr/>
          <p:nvPr/>
        </p:nvGrpSpPr>
        <p:grpSpPr>
          <a:xfrm rot="0">
            <a:off x="2280137" y="8259609"/>
            <a:ext cx="5173909" cy="1473433"/>
            <a:chOff x="0" y="0"/>
            <a:chExt cx="6898546" cy="1964577"/>
          </a:xfrm>
        </p:grpSpPr>
        <p:pic>
          <p:nvPicPr>
            <p:cNvPr name="Picture 23" id="2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0" y="15738"/>
              <a:ext cx="6898546" cy="1948839"/>
            </a:xfrm>
            <a:prstGeom prst="rect">
              <a:avLst/>
            </a:prstGeom>
          </p:spPr>
        </p:pic>
        <p:grpSp>
          <p:nvGrpSpPr>
            <p:cNvPr name="Group 24" id="24"/>
            <p:cNvGrpSpPr/>
            <p:nvPr/>
          </p:nvGrpSpPr>
          <p:grpSpPr>
            <a:xfrm rot="0">
              <a:off x="5268905" y="199537"/>
              <a:ext cx="971758" cy="971758"/>
              <a:chOff x="0" y="0"/>
              <a:chExt cx="1913890" cy="1913890"/>
            </a:xfrm>
          </p:grpSpPr>
          <p:sp>
            <p:nvSpPr>
              <p:cNvPr name="Freeform 25" id="25"/>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FFFF"/>
              </a:solidFill>
            </p:spPr>
          </p:sp>
        </p:grpSp>
        <p:sp>
          <p:nvSpPr>
            <p:cNvPr name="TextBox 26" id="26"/>
            <p:cNvSpPr txBox="true"/>
            <p:nvPr/>
          </p:nvSpPr>
          <p:spPr>
            <a:xfrm rot="0">
              <a:off x="5465753" y="-152400"/>
              <a:ext cx="578062" cy="1642612"/>
            </a:xfrm>
            <a:prstGeom prst="rect">
              <a:avLst/>
            </a:prstGeom>
          </p:spPr>
          <p:txBody>
            <a:bodyPr anchor="t" rtlCol="false" tIns="0" lIns="0" bIns="0" rIns="0">
              <a:spAutoFit/>
            </a:bodyPr>
            <a:lstStyle/>
            <a:p>
              <a:pPr algn="ctr">
                <a:lnSpc>
                  <a:spcPts val="10321"/>
                </a:lnSpc>
              </a:pPr>
              <a:r>
                <a:rPr lang="en-US" sz="7372">
                  <a:solidFill>
                    <a:srgbClr val="000000"/>
                  </a:solidFill>
                  <a:latin typeface="Josefin Sans Regular"/>
                </a:rPr>
                <a:t>z</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17487988" y="4979442"/>
            <a:ext cx="800012" cy="2964431"/>
            <a:chOff x="0" y="0"/>
            <a:chExt cx="4938343" cy="18298954"/>
          </a:xfrm>
        </p:grpSpPr>
        <p:sp>
          <p:nvSpPr>
            <p:cNvPr name="Freeform 5" id="5"/>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6" id="6"/>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7" id="7"/>
          <p:cNvSpPr/>
          <p:nvPr/>
        </p:nvSpPr>
        <p:spPr>
          <a:xfrm rot="0">
            <a:off x="17696885" y="6447369"/>
            <a:ext cx="360786" cy="0"/>
          </a:xfrm>
          <a:prstGeom prst="line">
            <a:avLst/>
          </a:prstGeom>
          <a:ln cap="rnd" w="28575">
            <a:solidFill>
              <a:srgbClr val="000000"/>
            </a:solidFill>
            <a:prstDash val="solid"/>
            <a:headEnd type="none" len="sm" w="sm"/>
            <a:tailEnd type="none" len="sm" w="sm"/>
          </a:ln>
        </p:spPr>
      </p:sp>
      <p:sp>
        <p:nvSpPr>
          <p:cNvPr name="AutoShape 8" id="8"/>
          <p:cNvSpPr/>
          <p:nvPr/>
        </p:nvSpPr>
        <p:spPr>
          <a:xfrm rot="0">
            <a:off x="17696885" y="6321804"/>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696885" y="6572934"/>
            <a:ext cx="360786" cy="0"/>
          </a:xfrm>
          <a:prstGeom prst="line">
            <a:avLst/>
          </a:prstGeom>
          <a:ln cap="rnd" w="28575">
            <a:solidFill>
              <a:srgbClr val="000000"/>
            </a:solidFill>
            <a:prstDash val="solid"/>
            <a:headEnd type="none" len="sm" w="sm"/>
            <a:tailEnd type="none" len="sm" w="sm"/>
          </a:ln>
        </p:spPr>
      </p:sp>
      <p:pic>
        <p:nvPicPr>
          <p:cNvPr name="Picture 10" id="10"/>
          <p:cNvPicPr>
            <a:picLocks noChangeAspect="true"/>
          </p:cNvPicPr>
          <p:nvPr/>
        </p:nvPicPr>
        <p:blipFill>
          <a:blip r:embed="rId3"/>
          <a:srcRect l="38" t="0" r="66661" b="35919"/>
          <a:stretch>
            <a:fillRect/>
          </a:stretch>
        </p:blipFill>
        <p:spPr>
          <a:xfrm flipH="false" flipV="false" rot="0">
            <a:off x="2986282" y="2136106"/>
            <a:ext cx="11750177" cy="5519350"/>
          </a:xfrm>
          <a:prstGeom prst="rect">
            <a:avLst/>
          </a:prstGeom>
        </p:spPr>
      </p:pic>
      <p:sp>
        <p:nvSpPr>
          <p:cNvPr name="AutoShape 11" id="11"/>
          <p:cNvSpPr/>
          <p:nvPr/>
        </p:nvSpPr>
        <p:spPr>
          <a:xfrm rot="-3177645">
            <a:off x="3849557" y="7588205"/>
            <a:ext cx="2743683" cy="0"/>
          </a:xfrm>
          <a:prstGeom prst="line">
            <a:avLst/>
          </a:prstGeom>
          <a:ln cap="rnd" w="95250">
            <a:solidFill>
              <a:srgbClr val="FF1616"/>
            </a:solidFill>
            <a:prstDash val="solid"/>
            <a:headEnd type="none" len="sm" w="sm"/>
            <a:tailEnd type="arrow" len="sm" w="med"/>
          </a:ln>
        </p:spPr>
      </p:sp>
      <p:sp>
        <p:nvSpPr>
          <p:cNvPr name="TextBox 12" id="12"/>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FONT</a:t>
            </a:r>
          </a:p>
        </p:txBody>
      </p:sp>
      <p:sp>
        <p:nvSpPr>
          <p:cNvPr name="TextBox 13" id="13"/>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14</a:t>
            </a:r>
          </a:p>
        </p:txBody>
      </p:sp>
      <p:sp>
        <p:nvSpPr>
          <p:cNvPr name="TextBox 14" id="14"/>
          <p:cNvSpPr txBox="true"/>
          <p:nvPr/>
        </p:nvSpPr>
        <p:spPr>
          <a:xfrm rot="0">
            <a:off x="2278751" y="8706917"/>
            <a:ext cx="3231800" cy="853969"/>
          </a:xfrm>
          <a:prstGeom prst="rect">
            <a:avLst/>
          </a:prstGeom>
        </p:spPr>
        <p:txBody>
          <a:bodyPr anchor="t" rtlCol="false" tIns="0" lIns="0" bIns="0" rIns="0">
            <a:spAutoFit/>
          </a:bodyPr>
          <a:lstStyle/>
          <a:p>
            <a:pPr>
              <a:lnSpc>
                <a:spcPts val="3777"/>
              </a:lnSpc>
            </a:pPr>
            <a:r>
              <a:rPr lang="en-US" sz="2697">
                <a:solidFill>
                  <a:srgbClr val="000000"/>
                </a:solidFill>
                <a:latin typeface="Open Sans Light Bold"/>
              </a:rPr>
              <a:t>Makes Text Bold</a:t>
            </a:r>
          </a:p>
          <a:p>
            <a:pPr algn="l">
              <a:lnSpc>
                <a:spcPts val="1552"/>
              </a:lnSpc>
            </a:pPr>
          </a:p>
          <a:p>
            <a:pPr>
              <a:lnSpc>
                <a:spcPts val="1552"/>
              </a:lnSpc>
            </a:pPr>
          </a:p>
        </p:txBody>
      </p:sp>
      <p:sp>
        <p:nvSpPr>
          <p:cNvPr name="AutoShape 15" id="15"/>
          <p:cNvSpPr/>
          <p:nvPr/>
        </p:nvSpPr>
        <p:spPr>
          <a:xfrm rot="-5324741">
            <a:off x="5201960" y="7913734"/>
            <a:ext cx="2902593" cy="0"/>
          </a:xfrm>
          <a:prstGeom prst="line">
            <a:avLst/>
          </a:prstGeom>
          <a:ln cap="rnd" w="95250">
            <a:solidFill>
              <a:srgbClr val="FF1616"/>
            </a:solidFill>
            <a:prstDash val="solid"/>
            <a:headEnd type="none" len="sm" w="sm"/>
            <a:tailEnd type="arrow" len="sm" w="med"/>
          </a:ln>
        </p:spPr>
      </p:sp>
      <p:sp>
        <p:nvSpPr>
          <p:cNvPr name="TextBox 16" id="16"/>
          <p:cNvSpPr txBox="true"/>
          <p:nvPr/>
        </p:nvSpPr>
        <p:spPr>
          <a:xfrm rot="0">
            <a:off x="4738370" y="9357975"/>
            <a:ext cx="5022719" cy="853969"/>
          </a:xfrm>
          <a:prstGeom prst="rect">
            <a:avLst/>
          </a:prstGeom>
        </p:spPr>
        <p:txBody>
          <a:bodyPr anchor="t" rtlCol="false" tIns="0" lIns="0" bIns="0" rIns="0">
            <a:spAutoFit/>
          </a:bodyPr>
          <a:lstStyle/>
          <a:p>
            <a:pPr>
              <a:lnSpc>
                <a:spcPts val="3777"/>
              </a:lnSpc>
            </a:pPr>
            <a:r>
              <a:rPr lang="en-US" sz="2697">
                <a:solidFill>
                  <a:srgbClr val="000000"/>
                </a:solidFill>
                <a:latin typeface="Open Sans Light Italics"/>
              </a:rPr>
              <a:t>Makes Text Italicized </a:t>
            </a:r>
          </a:p>
          <a:p>
            <a:pPr algn="l">
              <a:lnSpc>
                <a:spcPts val="1552"/>
              </a:lnSpc>
            </a:pPr>
          </a:p>
          <a:p>
            <a:pPr>
              <a:lnSpc>
                <a:spcPts val="1552"/>
              </a:lnSpc>
            </a:pPr>
          </a:p>
        </p:txBody>
      </p:sp>
      <p:sp>
        <p:nvSpPr>
          <p:cNvPr name="AutoShape 17" id="17"/>
          <p:cNvSpPr/>
          <p:nvPr/>
        </p:nvSpPr>
        <p:spPr>
          <a:xfrm rot="-5350927">
            <a:off x="6412453" y="7588758"/>
            <a:ext cx="2249965" cy="0"/>
          </a:xfrm>
          <a:prstGeom prst="line">
            <a:avLst/>
          </a:prstGeom>
          <a:ln cap="rnd" w="95250">
            <a:solidFill>
              <a:srgbClr val="FF1616"/>
            </a:solidFill>
            <a:prstDash val="solid"/>
            <a:headEnd type="none" len="sm" w="sm"/>
            <a:tailEnd type="arrow" len="sm" w="med"/>
          </a:ln>
        </p:spPr>
      </p:sp>
      <p:sp>
        <p:nvSpPr>
          <p:cNvPr name="TextBox 18" id="18"/>
          <p:cNvSpPr txBox="true"/>
          <p:nvPr/>
        </p:nvSpPr>
        <p:spPr>
          <a:xfrm rot="0">
            <a:off x="7043739" y="8853977"/>
            <a:ext cx="5022719" cy="666154"/>
          </a:xfrm>
          <a:prstGeom prst="rect">
            <a:avLst/>
          </a:prstGeom>
        </p:spPr>
        <p:txBody>
          <a:bodyPr anchor="t" rtlCol="false" tIns="0" lIns="0" bIns="0" rIns="0">
            <a:spAutoFit/>
          </a:bodyPr>
          <a:lstStyle/>
          <a:p>
            <a:pPr algn="l">
              <a:lnSpc>
                <a:spcPts val="3777"/>
              </a:lnSpc>
            </a:pPr>
            <a:r>
              <a:rPr lang="en-US" u="sng" sz="2697">
                <a:solidFill>
                  <a:srgbClr val="000000"/>
                </a:solidFill>
                <a:latin typeface="Open Sans Light"/>
              </a:rPr>
              <a:t>Underlines Text</a:t>
            </a:r>
          </a:p>
          <a:p>
            <a:pPr>
              <a:lnSpc>
                <a:spcPts val="1552"/>
              </a:lnSpc>
            </a:pPr>
          </a:p>
        </p:txBody>
      </p:sp>
      <p:sp>
        <p:nvSpPr>
          <p:cNvPr name="AutoShape 19" id="19"/>
          <p:cNvSpPr/>
          <p:nvPr/>
        </p:nvSpPr>
        <p:spPr>
          <a:xfrm rot="-5400341">
            <a:off x="7972441" y="7283151"/>
            <a:ext cx="1642940" cy="0"/>
          </a:xfrm>
          <a:prstGeom prst="line">
            <a:avLst/>
          </a:prstGeom>
          <a:ln cap="rnd" w="95250">
            <a:solidFill>
              <a:srgbClr val="FF1616"/>
            </a:solidFill>
            <a:prstDash val="solid"/>
            <a:headEnd type="none" len="sm" w="sm"/>
            <a:tailEnd type="arrow" len="sm" w="med"/>
          </a:ln>
        </p:spPr>
      </p:sp>
      <p:sp>
        <p:nvSpPr>
          <p:cNvPr name="TextBox 20" id="20"/>
          <p:cNvSpPr txBox="true"/>
          <p:nvPr/>
        </p:nvSpPr>
        <p:spPr>
          <a:xfrm rot="0">
            <a:off x="8316353" y="8244974"/>
            <a:ext cx="5022719" cy="666154"/>
          </a:xfrm>
          <a:prstGeom prst="rect">
            <a:avLst/>
          </a:prstGeom>
        </p:spPr>
        <p:txBody>
          <a:bodyPr anchor="t" rtlCol="false" tIns="0" lIns="0" bIns="0" rIns="0">
            <a:spAutoFit/>
          </a:bodyPr>
          <a:lstStyle/>
          <a:p>
            <a:pPr algn="l">
              <a:lnSpc>
                <a:spcPts val="3777"/>
              </a:lnSpc>
            </a:pPr>
            <a:r>
              <a:rPr lang="en-US" sz="2697">
                <a:solidFill>
                  <a:srgbClr val="000000"/>
                </a:solidFill>
                <a:latin typeface="Open Sans Light"/>
              </a:rPr>
              <a:t>Strikes Text</a:t>
            </a:r>
          </a:p>
          <a:p>
            <a:pPr>
              <a:lnSpc>
                <a:spcPts val="1552"/>
              </a:lnSpc>
            </a:pPr>
          </a:p>
        </p:txBody>
      </p:sp>
      <p:sp>
        <p:nvSpPr>
          <p:cNvPr name="AutoShape 21" id="21"/>
          <p:cNvSpPr/>
          <p:nvPr/>
        </p:nvSpPr>
        <p:spPr>
          <a:xfrm rot="6974143">
            <a:off x="6604193" y="3340790"/>
            <a:ext cx="3106989" cy="0"/>
          </a:xfrm>
          <a:prstGeom prst="line">
            <a:avLst/>
          </a:prstGeom>
          <a:ln cap="rnd" w="95250">
            <a:solidFill>
              <a:srgbClr val="FF1616"/>
            </a:solidFill>
            <a:prstDash val="solid"/>
            <a:headEnd type="none" len="sm" w="sm"/>
            <a:tailEnd type="arrow" len="sm" w="med"/>
          </a:ln>
        </p:spPr>
      </p:sp>
      <p:sp>
        <p:nvSpPr>
          <p:cNvPr name="TextBox 22" id="22"/>
          <p:cNvSpPr txBox="true"/>
          <p:nvPr/>
        </p:nvSpPr>
        <p:spPr>
          <a:xfrm rot="0">
            <a:off x="8485262" y="1469952"/>
            <a:ext cx="5022719" cy="666154"/>
          </a:xfrm>
          <a:prstGeom prst="rect">
            <a:avLst/>
          </a:prstGeom>
        </p:spPr>
        <p:txBody>
          <a:bodyPr anchor="t" rtlCol="false" tIns="0" lIns="0" bIns="0" rIns="0">
            <a:spAutoFit/>
          </a:bodyPr>
          <a:lstStyle/>
          <a:p>
            <a:pPr algn="l">
              <a:lnSpc>
                <a:spcPts val="3777"/>
              </a:lnSpc>
            </a:pPr>
            <a:r>
              <a:rPr lang="en-US" sz="2697">
                <a:solidFill>
                  <a:srgbClr val="000000"/>
                </a:solidFill>
                <a:latin typeface="Open Sans Light"/>
              </a:rPr>
              <a:t>Change Font</a:t>
            </a:r>
          </a:p>
          <a:p>
            <a:pPr>
              <a:lnSpc>
                <a:spcPts val="1552"/>
              </a:lnSpc>
            </a:pPr>
          </a:p>
        </p:txBody>
      </p:sp>
      <p:sp>
        <p:nvSpPr>
          <p:cNvPr name="AutoShape 23" id="23"/>
          <p:cNvSpPr/>
          <p:nvPr/>
        </p:nvSpPr>
        <p:spPr>
          <a:xfrm rot="6974143">
            <a:off x="9105461" y="3197330"/>
            <a:ext cx="3106989" cy="0"/>
          </a:xfrm>
          <a:prstGeom prst="line">
            <a:avLst/>
          </a:prstGeom>
          <a:ln cap="rnd" w="95250">
            <a:solidFill>
              <a:srgbClr val="FF1616"/>
            </a:solidFill>
            <a:prstDash val="solid"/>
            <a:headEnd type="none" len="sm" w="sm"/>
            <a:tailEnd type="arrow" len="sm" w="med"/>
          </a:ln>
        </p:spPr>
      </p:sp>
      <p:sp>
        <p:nvSpPr>
          <p:cNvPr name="TextBox 24" id="24"/>
          <p:cNvSpPr txBox="true"/>
          <p:nvPr/>
        </p:nvSpPr>
        <p:spPr>
          <a:xfrm rot="0">
            <a:off x="10986530" y="1326491"/>
            <a:ext cx="2811637" cy="666154"/>
          </a:xfrm>
          <a:prstGeom prst="rect">
            <a:avLst/>
          </a:prstGeom>
        </p:spPr>
        <p:txBody>
          <a:bodyPr anchor="t" rtlCol="false" tIns="0" lIns="0" bIns="0" rIns="0">
            <a:spAutoFit/>
          </a:bodyPr>
          <a:lstStyle/>
          <a:p>
            <a:pPr algn="l">
              <a:lnSpc>
                <a:spcPts val="3777"/>
              </a:lnSpc>
            </a:pPr>
            <a:r>
              <a:rPr lang="en-US" sz="2697">
                <a:solidFill>
                  <a:srgbClr val="000000"/>
                </a:solidFill>
                <a:latin typeface="Open Sans Light"/>
              </a:rPr>
              <a:t>Change Font Size</a:t>
            </a:r>
          </a:p>
          <a:p>
            <a:pPr>
              <a:lnSpc>
                <a:spcPts val="1552"/>
              </a:lnSpc>
            </a:pPr>
          </a:p>
        </p:txBody>
      </p:sp>
      <p:sp>
        <p:nvSpPr>
          <p:cNvPr name="AutoShape 25" id="25"/>
          <p:cNvSpPr/>
          <p:nvPr/>
        </p:nvSpPr>
        <p:spPr>
          <a:xfrm rot="7471007">
            <a:off x="13522830" y="4848155"/>
            <a:ext cx="2867810" cy="0"/>
          </a:xfrm>
          <a:prstGeom prst="line">
            <a:avLst/>
          </a:prstGeom>
          <a:ln cap="rnd" w="95250">
            <a:solidFill>
              <a:srgbClr val="FF1616"/>
            </a:solidFill>
            <a:prstDash val="solid"/>
            <a:headEnd type="none" len="sm" w="sm"/>
            <a:tailEnd type="arrow" len="sm" w="med"/>
          </a:ln>
        </p:spPr>
      </p:sp>
      <p:sp>
        <p:nvSpPr>
          <p:cNvPr name="TextBox 26" id="26"/>
          <p:cNvSpPr txBox="true"/>
          <p:nvPr/>
        </p:nvSpPr>
        <p:spPr>
          <a:xfrm rot="0">
            <a:off x="15379088" y="2651350"/>
            <a:ext cx="2772961" cy="1135692"/>
          </a:xfrm>
          <a:prstGeom prst="rect">
            <a:avLst/>
          </a:prstGeom>
        </p:spPr>
        <p:txBody>
          <a:bodyPr anchor="t" rtlCol="false" tIns="0" lIns="0" bIns="0" rIns="0">
            <a:spAutoFit/>
          </a:bodyPr>
          <a:lstStyle/>
          <a:p>
            <a:pPr algn="l">
              <a:lnSpc>
                <a:spcPts val="3777"/>
              </a:lnSpc>
            </a:pPr>
            <a:r>
              <a:rPr lang="en-US" sz="2697">
                <a:solidFill>
                  <a:srgbClr val="000000"/>
                </a:solidFill>
                <a:latin typeface="Open Sans Light"/>
              </a:rPr>
              <a:t>Change Font Color</a:t>
            </a:r>
          </a:p>
          <a:p>
            <a:pPr>
              <a:lnSpc>
                <a:spcPts val="1552"/>
              </a:lnSpc>
            </a:pPr>
          </a:p>
        </p:txBody>
      </p:sp>
      <p:sp>
        <p:nvSpPr>
          <p:cNvPr name="AutoShape 27" id="27"/>
          <p:cNvSpPr/>
          <p:nvPr/>
        </p:nvSpPr>
        <p:spPr>
          <a:xfrm rot="-7280561">
            <a:off x="12338916" y="7126272"/>
            <a:ext cx="1357774" cy="0"/>
          </a:xfrm>
          <a:prstGeom prst="line">
            <a:avLst/>
          </a:prstGeom>
          <a:ln cap="rnd" w="95250">
            <a:solidFill>
              <a:srgbClr val="FF1616"/>
            </a:solidFill>
            <a:prstDash val="solid"/>
            <a:headEnd type="none" len="sm" w="sm"/>
            <a:tailEnd type="arrow" len="sm" w="med"/>
          </a:ln>
        </p:spPr>
      </p:sp>
      <p:sp>
        <p:nvSpPr>
          <p:cNvPr name="TextBox 28" id="28"/>
          <p:cNvSpPr txBox="true"/>
          <p:nvPr/>
        </p:nvSpPr>
        <p:spPr>
          <a:xfrm rot="0">
            <a:off x="13265281" y="7823038"/>
            <a:ext cx="5022719" cy="458162"/>
          </a:xfrm>
          <a:prstGeom prst="rect">
            <a:avLst/>
          </a:prstGeom>
        </p:spPr>
        <p:txBody>
          <a:bodyPr anchor="t" rtlCol="false" tIns="0" lIns="0" bIns="0" rIns="0">
            <a:spAutoFit/>
          </a:bodyPr>
          <a:lstStyle/>
          <a:p>
            <a:pPr>
              <a:lnSpc>
                <a:spcPts val="3777"/>
              </a:lnSpc>
            </a:pPr>
            <a:r>
              <a:rPr lang="en-US" sz="2697">
                <a:solidFill>
                  <a:srgbClr val="000000"/>
                </a:solidFill>
                <a:latin typeface="Open Sans Light"/>
              </a:rPr>
              <a:t>Highlights Text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17487988" y="4979442"/>
            <a:ext cx="800012" cy="2964431"/>
            <a:chOff x="0" y="0"/>
            <a:chExt cx="4938343" cy="18298954"/>
          </a:xfrm>
        </p:grpSpPr>
        <p:sp>
          <p:nvSpPr>
            <p:cNvPr name="Freeform 5" id="5"/>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6" id="6"/>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7" id="7"/>
          <p:cNvSpPr/>
          <p:nvPr/>
        </p:nvSpPr>
        <p:spPr>
          <a:xfrm rot="0">
            <a:off x="17696885" y="6447369"/>
            <a:ext cx="360786" cy="0"/>
          </a:xfrm>
          <a:prstGeom prst="line">
            <a:avLst/>
          </a:prstGeom>
          <a:ln cap="rnd" w="28575">
            <a:solidFill>
              <a:srgbClr val="000000"/>
            </a:solidFill>
            <a:prstDash val="solid"/>
            <a:headEnd type="none" len="sm" w="sm"/>
            <a:tailEnd type="none" len="sm" w="sm"/>
          </a:ln>
        </p:spPr>
      </p:sp>
      <p:sp>
        <p:nvSpPr>
          <p:cNvPr name="AutoShape 8" id="8"/>
          <p:cNvSpPr/>
          <p:nvPr/>
        </p:nvSpPr>
        <p:spPr>
          <a:xfrm rot="0">
            <a:off x="17696885" y="6321804"/>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696885" y="6572934"/>
            <a:ext cx="360786" cy="0"/>
          </a:xfrm>
          <a:prstGeom prst="line">
            <a:avLst/>
          </a:prstGeom>
          <a:ln cap="rnd" w="28575">
            <a:solidFill>
              <a:srgbClr val="000000"/>
            </a:solidFill>
            <a:prstDash val="solid"/>
            <a:headEnd type="none" len="sm" w="sm"/>
            <a:tailEnd type="none" len="sm" w="sm"/>
          </a:ln>
        </p:spPr>
      </p:sp>
      <p:pic>
        <p:nvPicPr>
          <p:cNvPr name="Picture 10" id="10"/>
          <p:cNvPicPr>
            <a:picLocks noChangeAspect="true"/>
          </p:cNvPicPr>
          <p:nvPr/>
        </p:nvPicPr>
        <p:blipFill>
          <a:blip r:embed="rId3"/>
          <a:srcRect l="50000" t="111" r="22437" b="65999"/>
          <a:stretch>
            <a:fillRect/>
          </a:stretch>
        </p:blipFill>
        <p:spPr>
          <a:xfrm flipH="false" flipV="false" rot="0">
            <a:off x="509627" y="2173508"/>
            <a:ext cx="8634373" cy="5971620"/>
          </a:xfrm>
          <a:prstGeom prst="rect">
            <a:avLst/>
          </a:prstGeom>
        </p:spPr>
      </p:pic>
      <p:sp>
        <p:nvSpPr>
          <p:cNvPr name="TextBox 11" id="11"/>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EXERCISE 2: FORMATTING TEXT</a:t>
            </a:r>
          </a:p>
        </p:txBody>
      </p:sp>
      <p:sp>
        <p:nvSpPr>
          <p:cNvPr name="TextBox 12" id="12"/>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15</a:t>
            </a:r>
          </a:p>
        </p:txBody>
      </p:sp>
      <p:grpSp>
        <p:nvGrpSpPr>
          <p:cNvPr name="Group 13" id="13"/>
          <p:cNvGrpSpPr/>
          <p:nvPr/>
        </p:nvGrpSpPr>
        <p:grpSpPr>
          <a:xfrm rot="0">
            <a:off x="9565727" y="2173508"/>
            <a:ext cx="7278372" cy="7467901"/>
            <a:chOff x="0" y="0"/>
            <a:chExt cx="47960482" cy="49209374"/>
          </a:xfrm>
        </p:grpSpPr>
        <p:sp>
          <p:nvSpPr>
            <p:cNvPr name="Freeform 14" id="14"/>
            <p:cNvSpPr/>
            <p:nvPr/>
          </p:nvSpPr>
          <p:spPr>
            <a:xfrm>
              <a:off x="72390" y="72390"/>
              <a:ext cx="47815701" cy="49064595"/>
            </a:xfrm>
            <a:custGeom>
              <a:avLst/>
              <a:gdLst/>
              <a:ahLst/>
              <a:cxnLst/>
              <a:rect r="r" b="b" t="t" l="l"/>
              <a:pathLst>
                <a:path h="49064595" w="47815701">
                  <a:moveTo>
                    <a:pt x="0" y="0"/>
                  </a:moveTo>
                  <a:lnTo>
                    <a:pt x="47815701" y="0"/>
                  </a:lnTo>
                  <a:lnTo>
                    <a:pt x="47815701" y="49064595"/>
                  </a:lnTo>
                  <a:lnTo>
                    <a:pt x="0" y="49064595"/>
                  </a:lnTo>
                  <a:lnTo>
                    <a:pt x="0" y="0"/>
                  </a:lnTo>
                  <a:close/>
                </a:path>
              </a:pathLst>
            </a:custGeom>
            <a:solidFill>
              <a:srgbClr val="3777E4"/>
            </a:solidFill>
          </p:spPr>
        </p:sp>
        <p:sp>
          <p:nvSpPr>
            <p:cNvPr name="Freeform 15" id="15"/>
            <p:cNvSpPr/>
            <p:nvPr/>
          </p:nvSpPr>
          <p:spPr>
            <a:xfrm>
              <a:off x="0" y="0"/>
              <a:ext cx="47960483" cy="49209375"/>
            </a:xfrm>
            <a:custGeom>
              <a:avLst/>
              <a:gdLst/>
              <a:ahLst/>
              <a:cxnLst/>
              <a:rect r="r" b="b" t="t" l="l"/>
              <a:pathLst>
                <a:path h="49209375" w="47960483">
                  <a:moveTo>
                    <a:pt x="47815702" y="49064593"/>
                  </a:moveTo>
                  <a:lnTo>
                    <a:pt x="47960483" y="49064593"/>
                  </a:lnTo>
                  <a:lnTo>
                    <a:pt x="47960483" y="49209375"/>
                  </a:lnTo>
                  <a:lnTo>
                    <a:pt x="47815702" y="49209375"/>
                  </a:lnTo>
                  <a:lnTo>
                    <a:pt x="47815702"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47815702" y="144780"/>
                  </a:moveTo>
                  <a:lnTo>
                    <a:pt x="47960483" y="144780"/>
                  </a:lnTo>
                  <a:lnTo>
                    <a:pt x="47960483" y="49064593"/>
                  </a:lnTo>
                  <a:lnTo>
                    <a:pt x="47815702" y="49064593"/>
                  </a:lnTo>
                  <a:lnTo>
                    <a:pt x="47815702" y="144780"/>
                  </a:lnTo>
                  <a:close/>
                  <a:moveTo>
                    <a:pt x="144780" y="49064593"/>
                  </a:moveTo>
                  <a:lnTo>
                    <a:pt x="47815702" y="49064593"/>
                  </a:lnTo>
                  <a:lnTo>
                    <a:pt x="47815702" y="49209375"/>
                  </a:lnTo>
                  <a:lnTo>
                    <a:pt x="144780" y="49209375"/>
                  </a:lnTo>
                  <a:lnTo>
                    <a:pt x="144780" y="49064593"/>
                  </a:lnTo>
                  <a:close/>
                  <a:moveTo>
                    <a:pt x="47815702" y="0"/>
                  </a:moveTo>
                  <a:lnTo>
                    <a:pt x="47960483" y="0"/>
                  </a:lnTo>
                  <a:lnTo>
                    <a:pt x="47960483" y="144780"/>
                  </a:lnTo>
                  <a:lnTo>
                    <a:pt x="47815702" y="144780"/>
                  </a:lnTo>
                  <a:lnTo>
                    <a:pt x="47815702" y="0"/>
                  </a:lnTo>
                  <a:close/>
                  <a:moveTo>
                    <a:pt x="0" y="0"/>
                  </a:moveTo>
                  <a:lnTo>
                    <a:pt x="144780" y="0"/>
                  </a:lnTo>
                  <a:lnTo>
                    <a:pt x="144780" y="144780"/>
                  </a:lnTo>
                  <a:lnTo>
                    <a:pt x="0" y="144780"/>
                  </a:lnTo>
                  <a:lnTo>
                    <a:pt x="0" y="0"/>
                  </a:lnTo>
                  <a:close/>
                  <a:moveTo>
                    <a:pt x="144780" y="0"/>
                  </a:moveTo>
                  <a:lnTo>
                    <a:pt x="47815702" y="0"/>
                  </a:lnTo>
                  <a:lnTo>
                    <a:pt x="47815702" y="144780"/>
                  </a:lnTo>
                  <a:lnTo>
                    <a:pt x="144780" y="144780"/>
                  </a:lnTo>
                  <a:lnTo>
                    <a:pt x="144780" y="0"/>
                  </a:lnTo>
                  <a:close/>
                </a:path>
              </a:pathLst>
            </a:custGeom>
            <a:solidFill>
              <a:srgbClr val="000000"/>
            </a:solidFill>
          </p:spPr>
        </p:sp>
      </p:grpSp>
      <p:grpSp>
        <p:nvGrpSpPr>
          <p:cNvPr name="Group 16" id="16"/>
          <p:cNvGrpSpPr/>
          <p:nvPr/>
        </p:nvGrpSpPr>
        <p:grpSpPr>
          <a:xfrm rot="0">
            <a:off x="9565727" y="2173508"/>
            <a:ext cx="7078985" cy="6977446"/>
            <a:chOff x="0" y="0"/>
            <a:chExt cx="46646633" cy="45977542"/>
          </a:xfrm>
        </p:grpSpPr>
        <p:sp>
          <p:nvSpPr>
            <p:cNvPr name="Freeform 17" id="17"/>
            <p:cNvSpPr/>
            <p:nvPr/>
          </p:nvSpPr>
          <p:spPr>
            <a:xfrm>
              <a:off x="72390" y="72390"/>
              <a:ext cx="46501852" cy="45832761"/>
            </a:xfrm>
            <a:custGeom>
              <a:avLst/>
              <a:gdLst/>
              <a:ahLst/>
              <a:cxnLst/>
              <a:rect r="r" b="b" t="t" l="l"/>
              <a:pathLst>
                <a:path h="45832761" w="46501852">
                  <a:moveTo>
                    <a:pt x="0" y="0"/>
                  </a:moveTo>
                  <a:lnTo>
                    <a:pt x="46501852" y="0"/>
                  </a:lnTo>
                  <a:lnTo>
                    <a:pt x="46501852" y="45832761"/>
                  </a:lnTo>
                  <a:lnTo>
                    <a:pt x="0" y="45832761"/>
                  </a:lnTo>
                  <a:lnTo>
                    <a:pt x="0" y="0"/>
                  </a:lnTo>
                  <a:close/>
                </a:path>
              </a:pathLst>
            </a:custGeom>
            <a:solidFill>
              <a:srgbClr val="FFFFFF"/>
            </a:solidFill>
          </p:spPr>
        </p:sp>
        <p:sp>
          <p:nvSpPr>
            <p:cNvPr name="Freeform 18" id="18"/>
            <p:cNvSpPr/>
            <p:nvPr/>
          </p:nvSpPr>
          <p:spPr>
            <a:xfrm>
              <a:off x="0" y="0"/>
              <a:ext cx="46646632" cy="45977541"/>
            </a:xfrm>
            <a:custGeom>
              <a:avLst/>
              <a:gdLst/>
              <a:ahLst/>
              <a:cxnLst/>
              <a:rect r="r" b="b" t="t" l="l"/>
              <a:pathLst>
                <a:path h="45977541" w="46646632">
                  <a:moveTo>
                    <a:pt x="46501853" y="45832762"/>
                  </a:moveTo>
                  <a:lnTo>
                    <a:pt x="46646632" y="45832762"/>
                  </a:lnTo>
                  <a:lnTo>
                    <a:pt x="46646632" y="45977541"/>
                  </a:lnTo>
                  <a:lnTo>
                    <a:pt x="46501853" y="45977541"/>
                  </a:lnTo>
                  <a:lnTo>
                    <a:pt x="46501853"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46501853" y="144780"/>
                  </a:moveTo>
                  <a:lnTo>
                    <a:pt x="46646632" y="144780"/>
                  </a:lnTo>
                  <a:lnTo>
                    <a:pt x="46646632" y="45832762"/>
                  </a:lnTo>
                  <a:lnTo>
                    <a:pt x="46501853" y="45832762"/>
                  </a:lnTo>
                  <a:lnTo>
                    <a:pt x="46501853" y="144780"/>
                  </a:lnTo>
                  <a:close/>
                  <a:moveTo>
                    <a:pt x="144780" y="45832762"/>
                  </a:moveTo>
                  <a:lnTo>
                    <a:pt x="46501853" y="45832762"/>
                  </a:lnTo>
                  <a:lnTo>
                    <a:pt x="46501853" y="45977541"/>
                  </a:lnTo>
                  <a:lnTo>
                    <a:pt x="144780" y="45977541"/>
                  </a:lnTo>
                  <a:lnTo>
                    <a:pt x="144780" y="45832762"/>
                  </a:lnTo>
                  <a:close/>
                  <a:moveTo>
                    <a:pt x="46501853" y="0"/>
                  </a:moveTo>
                  <a:lnTo>
                    <a:pt x="46646632" y="0"/>
                  </a:lnTo>
                  <a:lnTo>
                    <a:pt x="46646632" y="144780"/>
                  </a:lnTo>
                  <a:lnTo>
                    <a:pt x="46501853" y="144780"/>
                  </a:lnTo>
                  <a:lnTo>
                    <a:pt x="46501853" y="0"/>
                  </a:lnTo>
                  <a:close/>
                  <a:moveTo>
                    <a:pt x="0" y="0"/>
                  </a:moveTo>
                  <a:lnTo>
                    <a:pt x="144780" y="0"/>
                  </a:lnTo>
                  <a:lnTo>
                    <a:pt x="144780" y="144780"/>
                  </a:lnTo>
                  <a:lnTo>
                    <a:pt x="0" y="144780"/>
                  </a:lnTo>
                  <a:lnTo>
                    <a:pt x="0" y="0"/>
                  </a:lnTo>
                  <a:close/>
                  <a:moveTo>
                    <a:pt x="144780" y="0"/>
                  </a:moveTo>
                  <a:lnTo>
                    <a:pt x="46501853" y="0"/>
                  </a:lnTo>
                  <a:lnTo>
                    <a:pt x="46501853" y="144780"/>
                  </a:lnTo>
                  <a:lnTo>
                    <a:pt x="144780" y="144780"/>
                  </a:lnTo>
                  <a:lnTo>
                    <a:pt x="144780" y="0"/>
                  </a:lnTo>
                  <a:close/>
                </a:path>
              </a:pathLst>
            </a:custGeom>
            <a:solidFill>
              <a:srgbClr val="000000"/>
            </a:solidFill>
          </p:spPr>
        </p:sp>
      </p:grpSp>
      <p:sp>
        <p:nvSpPr>
          <p:cNvPr name="TextBox 19" id="19"/>
          <p:cNvSpPr txBox="true"/>
          <p:nvPr/>
        </p:nvSpPr>
        <p:spPr>
          <a:xfrm rot="0">
            <a:off x="9707293" y="2977124"/>
            <a:ext cx="6937420" cy="5727066"/>
          </a:xfrm>
          <a:prstGeom prst="rect">
            <a:avLst/>
          </a:prstGeom>
        </p:spPr>
        <p:txBody>
          <a:bodyPr anchor="t" rtlCol="false" tIns="0" lIns="0" bIns="0" rIns="0">
            <a:spAutoFit/>
          </a:bodyPr>
          <a:lstStyle/>
          <a:p>
            <a:pPr marL="626106" indent="-313053" lvl="1">
              <a:lnSpc>
                <a:spcPts val="4059"/>
              </a:lnSpc>
              <a:buFont typeface="Arial"/>
              <a:buChar char="•"/>
            </a:pPr>
            <a:r>
              <a:rPr lang="en-US" sz="2899">
                <a:solidFill>
                  <a:srgbClr val="000000"/>
                </a:solidFill>
                <a:latin typeface="Fira Code"/>
              </a:rPr>
              <a:t>Write this text on a new Word Document.</a:t>
            </a:r>
          </a:p>
          <a:p>
            <a:pPr marL="626106" indent="-313053" lvl="1">
              <a:lnSpc>
                <a:spcPts val="4059"/>
              </a:lnSpc>
              <a:buFont typeface="Arial"/>
              <a:buChar char="•"/>
            </a:pPr>
            <a:r>
              <a:rPr lang="en-US" sz="2899">
                <a:solidFill>
                  <a:srgbClr val="000000"/>
                </a:solidFill>
                <a:latin typeface="Fira Code"/>
              </a:rPr>
              <a:t>Format the text by:</a:t>
            </a:r>
          </a:p>
          <a:p>
            <a:pPr marL="1252211" indent="-417404" lvl="2">
              <a:lnSpc>
                <a:spcPts val="4059"/>
              </a:lnSpc>
              <a:buFont typeface="Arial"/>
              <a:buChar char="⚬"/>
            </a:pPr>
            <a:r>
              <a:rPr lang="en-US" sz="2899">
                <a:solidFill>
                  <a:srgbClr val="000000"/>
                </a:solidFill>
                <a:latin typeface="Fira Code"/>
              </a:rPr>
              <a:t>Making the entire text Arial (font) and size 14 (font size).</a:t>
            </a:r>
          </a:p>
          <a:p>
            <a:pPr marL="1252211" indent="-417404" lvl="2">
              <a:lnSpc>
                <a:spcPts val="4059"/>
              </a:lnSpc>
              <a:buFont typeface="Arial"/>
              <a:buChar char="⚬"/>
            </a:pPr>
            <a:r>
              <a:rPr lang="en-US" sz="2899">
                <a:solidFill>
                  <a:srgbClr val="000000"/>
                </a:solidFill>
                <a:latin typeface="Fira Code"/>
              </a:rPr>
              <a:t>The quote should be highlighted in yellow.</a:t>
            </a:r>
          </a:p>
          <a:p>
            <a:pPr marL="1252211" indent="-417404" lvl="2">
              <a:lnSpc>
                <a:spcPts val="4059"/>
              </a:lnSpc>
              <a:buFont typeface="Arial"/>
              <a:buChar char="⚬"/>
            </a:pPr>
            <a:r>
              <a:rPr lang="en-US" sz="2899">
                <a:solidFill>
                  <a:srgbClr val="000000"/>
                </a:solidFill>
                <a:latin typeface="Fira Code"/>
              </a:rPr>
              <a:t>Make J.M. Barrie </a:t>
            </a:r>
            <a:r>
              <a:rPr lang="en-US" sz="2899">
                <a:solidFill>
                  <a:srgbClr val="000000"/>
                </a:solidFill>
                <a:latin typeface="Fira Code Bold"/>
              </a:rPr>
              <a:t>bold</a:t>
            </a:r>
            <a:r>
              <a:rPr lang="en-US" sz="2899">
                <a:solidFill>
                  <a:srgbClr val="000000"/>
                </a:solidFill>
                <a:latin typeface="Fira Code"/>
              </a:rPr>
              <a:t>.</a:t>
            </a:r>
          </a:p>
          <a:p>
            <a:pPr marL="1252211" indent="-417404" lvl="2">
              <a:lnSpc>
                <a:spcPts val="4059"/>
              </a:lnSpc>
              <a:buFont typeface="Arial"/>
              <a:buChar char="⚬"/>
            </a:pPr>
            <a:r>
              <a:rPr lang="en-US" sz="2899">
                <a:solidFill>
                  <a:srgbClr val="000000"/>
                </a:solidFill>
                <a:latin typeface="Fira Code"/>
              </a:rPr>
              <a:t>Make Peter Pan italicized. </a:t>
            </a:r>
          </a:p>
        </p:txBody>
      </p:sp>
      <p:sp>
        <p:nvSpPr>
          <p:cNvPr name="TextBox 20" id="20"/>
          <p:cNvSpPr txBox="true"/>
          <p:nvPr/>
        </p:nvSpPr>
        <p:spPr>
          <a:xfrm rot="0">
            <a:off x="9707293" y="2383234"/>
            <a:ext cx="7552007" cy="497841"/>
          </a:xfrm>
          <a:prstGeom prst="rect">
            <a:avLst/>
          </a:prstGeom>
        </p:spPr>
        <p:txBody>
          <a:bodyPr anchor="t" rtlCol="false" tIns="0" lIns="0" bIns="0" rIns="0">
            <a:spAutoFit/>
          </a:bodyPr>
          <a:lstStyle/>
          <a:p>
            <a:pPr>
              <a:lnSpc>
                <a:spcPts val="4059"/>
              </a:lnSpc>
            </a:pPr>
            <a:r>
              <a:rPr lang="en-US" sz="2899">
                <a:solidFill>
                  <a:srgbClr val="000000"/>
                </a:solidFill>
                <a:latin typeface="Roboto Mono Regular Bold"/>
              </a:rPr>
              <a:t>EXERCISE 2</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17487988" y="4979442"/>
            <a:ext cx="800012" cy="2964431"/>
            <a:chOff x="0" y="0"/>
            <a:chExt cx="4938343" cy="18298954"/>
          </a:xfrm>
        </p:grpSpPr>
        <p:sp>
          <p:nvSpPr>
            <p:cNvPr name="Freeform 5" id="5"/>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6" id="6"/>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7" id="7"/>
          <p:cNvSpPr/>
          <p:nvPr/>
        </p:nvSpPr>
        <p:spPr>
          <a:xfrm rot="0">
            <a:off x="17696885" y="6447369"/>
            <a:ext cx="360786" cy="0"/>
          </a:xfrm>
          <a:prstGeom prst="line">
            <a:avLst/>
          </a:prstGeom>
          <a:ln cap="rnd" w="28575">
            <a:solidFill>
              <a:srgbClr val="000000"/>
            </a:solidFill>
            <a:prstDash val="solid"/>
            <a:headEnd type="none" len="sm" w="sm"/>
            <a:tailEnd type="none" len="sm" w="sm"/>
          </a:ln>
        </p:spPr>
      </p:sp>
      <p:sp>
        <p:nvSpPr>
          <p:cNvPr name="AutoShape 8" id="8"/>
          <p:cNvSpPr/>
          <p:nvPr/>
        </p:nvSpPr>
        <p:spPr>
          <a:xfrm rot="0">
            <a:off x="17696885" y="6321804"/>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696885" y="6572934"/>
            <a:ext cx="360786" cy="0"/>
          </a:xfrm>
          <a:prstGeom prst="line">
            <a:avLst/>
          </a:prstGeom>
          <a:ln cap="rnd" w="28575">
            <a:solidFill>
              <a:srgbClr val="000000"/>
            </a:solidFill>
            <a:prstDash val="solid"/>
            <a:headEnd type="none" len="sm" w="sm"/>
            <a:tailEnd type="none" len="sm" w="sm"/>
          </a:ln>
        </p:spPr>
      </p:sp>
      <p:pic>
        <p:nvPicPr>
          <p:cNvPr name="Picture 10" id="10"/>
          <p:cNvPicPr>
            <a:picLocks noChangeAspect="true"/>
          </p:cNvPicPr>
          <p:nvPr/>
        </p:nvPicPr>
        <p:blipFill>
          <a:blip r:embed="rId3"/>
          <a:srcRect l="50000" t="0" r="14844" b="67118"/>
          <a:stretch>
            <a:fillRect/>
          </a:stretch>
        </p:blipFill>
        <p:spPr>
          <a:xfrm flipH="false" flipV="false" rot="0">
            <a:off x="3468080" y="2157280"/>
            <a:ext cx="11351839" cy="5972440"/>
          </a:xfrm>
          <a:prstGeom prst="rect">
            <a:avLst/>
          </a:prstGeom>
        </p:spPr>
      </p:pic>
      <p:sp>
        <p:nvSpPr>
          <p:cNvPr name="TextBox 11" id="11"/>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ACTIVITY: FORMATING TEXT</a:t>
            </a:r>
          </a:p>
        </p:txBody>
      </p:sp>
      <p:sp>
        <p:nvSpPr>
          <p:cNvPr name="TextBox 12" id="12"/>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16</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5035195" y="6064177"/>
            <a:ext cx="11236060" cy="3194123"/>
            <a:chOff x="0" y="0"/>
            <a:chExt cx="74794300" cy="21262095"/>
          </a:xfrm>
        </p:grpSpPr>
        <p:sp>
          <p:nvSpPr>
            <p:cNvPr name="Freeform 5" id="5"/>
            <p:cNvSpPr/>
            <p:nvPr/>
          </p:nvSpPr>
          <p:spPr>
            <a:xfrm>
              <a:off x="72390" y="72390"/>
              <a:ext cx="74649517" cy="21117315"/>
            </a:xfrm>
            <a:custGeom>
              <a:avLst/>
              <a:gdLst/>
              <a:ahLst/>
              <a:cxnLst/>
              <a:rect r="r" b="b" t="t" l="l"/>
              <a:pathLst>
                <a:path h="21117315" w="74649517">
                  <a:moveTo>
                    <a:pt x="0" y="0"/>
                  </a:moveTo>
                  <a:lnTo>
                    <a:pt x="74649517" y="0"/>
                  </a:lnTo>
                  <a:lnTo>
                    <a:pt x="74649517" y="21117315"/>
                  </a:lnTo>
                  <a:lnTo>
                    <a:pt x="0" y="21117315"/>
                  </a:lnTo>
                  <a:lnTo>
                    <a:pt x="0" y="0"/>
                  </a:lnTo>
                  <a:close/>
                </a:path>
              </a:pathLst>
            </a:custGeom>
            <a:solidFill>
              <a:srgbClr val="3777E4"/>
            </a:solidFill>
          </p:spPr>
        </p:sp>
        <p:sp>
          <p:nvSpPr>
            <p:cNvPr name="Freeform 6" id="6"/>
            <p:cNvSpPr/>
            <p:nvPr/>
          </p:nvSpPr>
          <p:spPr>
            <a:xfrm>
              <a:off x="0" y="0"/>
              <a:ext cx="74794300" cy="21262096"/>
            </a:xfrm>
            <a:custGeom>
              <a:avLst/>
              <a:gdLst/>
              <a:ahLst/>
              <a:cxnLst/>
              <a:rect r="r" b="b" t="t" l="l"/>
              <a:pathLst>
                <a:path h="21262096" w="74794300">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sp>
      </p:grpSp>
      <p:grpSp>
        <p:nvGrpSpPr>
          <p:cNvPr name="Group 7" id="7"/>
          <p:cNvGrpSpPr/>
          <p:nvPr/>
        </p:nvGrpSpPr>
        <p:grpSpPr>
          <a:xfrm rot="0">
            <a:off x="4795107" y="5797792"/>
            <a:ext cx="11099981" cy="3051383"/>
            <a:chOff x="0" y="0"/>
            <a:chExt cx="73142789" cy="20106945"/>
          </a:xfrm>
        </p:grpSpPr>
        <p:sp>
          <p:nvSpPr>
            <p:cNvPr name="Freeform 8" id="8"/>
            <p:cNvSpPr/>
            <p:nvPr/>
          </p:nvSpPr>
          <p:spPr>
            <a:xfrm>
              <a:off x="72390" y="72390"/>
              <a:ext cx="72998009" cy="19962165"/>
            </a:xfrm>
            <a:custGeom>
              <a:avLst/>
              <a:gdLst/>
              <a:ahLst/>
              <a:cxnLst/>
              <a:rect r="r" b="b" t="t" l="l"/>
              <a:pathLst>
                <a:path h="19962165" w="72998009">
                  <a:moveTo>
                    <a:pt x="0" y="0"/>
                  </a:moveTo>
                  <a:lnTo>
                    <a:pt x="72998009" y="0"/>
                  </a:lnTo>
                  <a:lnTo>
                    <a:pt x="72998009" y="19962165"/>
                  </a:lnTo>
                  <a:lnTo>
                    <a:pt x="0" y="19962165"/>
                  </a:lnTo>
                  <a:lnTo>
                    <a:pt x="0" y="0"/>
                  </a:lnTo>
                  <a:close/>
                </a:path>
              </a:pathLst>
            </a:custGeom>
            <a:solidFill>
              <a:srgbClr val="FFFFFF"/>
            </a:solidFill>
          </p:spPr>
        </p:sp>
        <p:sp>
          <p:nvSpPr>
            <p:cNvPr name="Freeform 9" id="9"/>
            <p:cNvSpPr/>
            <p:nvPr/>
          </p:nvSpPr>
          <p:spPr>
            <a:xfrm>
              <a:off x="0" y="0"/>
              <a:ext cx="73142791" cy="20106945"/>
            </a:xfrm>
            <a:custGeom>
              <a:avLst/>
              <a:gdLst/>
              <a:ahLst/>
              <a:cxnLst/>
              <a:rect r="r" b="b" t="t" l="l"/>
              <a:pathLst>
                <a:path h="20106945" w="73142791">
                  <a:moveTo>
                    <a:pt x="72998006" y="19962164"/>
                  </a:moveTo>
                  <a:lnTo>
                    <a:pt x="73142791" y="19962164"/>
                  </a:lnTo>
                  <a:lnTo>
                    <a:pt x="73142791" y="20106945"/>
                  </a:lnTo>
                  <a:lnTo>
                    <a:pt x="72998006" y="20106945"/>
                  </a:lnTo>
                  <a:lnTo>
                    <a:pt x="72998006" y="19962164"/>
                  </a:lnTo>
                  <a:close/>
                  <a:moveTo>
                    <a:pt x="0" y="144780"/>
                  </a:moveTo>
                  <a:lnTo>
                    <a:pt x="144780" y="144780"/>
                  </a:lnTo>
                  <a:lnTo>
                    <a:pt x="144780" y="19962164"/>
                  </a:lnTo>
                  <a:lnTo>
                    <a:pt x="0" y="19962164"/>
                  </a:lnTo>
                  <a:lnTo>
                    <a:pt x="0" y="144780"/>
                  </a:lnTo>
                  <a:close/>
                  <a:moveTo>
                    <a:pt x="0" y="19962164"/>
                  </a:moveTo>
                  <a:lnTo>
                    <a:pt x="144780" y="19962164"/>
                  </a:lnTo>
                  <a:lnTo>
                    <a:pt x="144780" y="20106945"/>
                  </a:lnTo>
                  <a:lnTo>
                    <a:pt x="0" y="20106945"/>
                  </a:lnTo>
                  <a:lnTo>
                    <a:pt x="0" y="19962164"/>
                  </a:lnTo>
                  <a:close/>
                  <a:moveTo>
                    <a:pt x="72998006" y="144780"/>
                  </a:moveTo>
                  <a:lnTo>
                    <a:pt x="73142791" y="144780"/>
                  </a:lnTo>
                  <a:lnTo>
                    <a:pt x="73142791" y="19962164"/>
                  </a:lnTo>
                  <a:lnTo>
                    <a:pt x="72998006" y="19962164"/>
                  </a:lnTo>
                  <a:lnTo>
                    <a:pt x="72998006" y="144780"/>
                  </a:lnTo>
                  <a:close/>
                  <a:moveTo>
                    <a:pt x="144780" y="19962164"/>
                  </a:moveTo>
                  <a:lnTo>
                    <a:pt x="72998006" y="19962164"/>
                  </a:lnTo>
                  <a:lnTo>
                    <a:pt x="72998006" y="20106945"/>
                  </a:lnTo>
                  <a:lnTo>
                    <a:pt x="144780" y="20106945"/>
                  </a:lnTo>
                  <a:lnTo>
                    <a:pt x="144780" y="19962164"/>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sp>
      </p:grpSp>
      <p:grpSp>
        <p:nvGrpSpPr>
          <p:cNvPr name="Group 10" id="10"/>
          <p:cNvGrpSpPr/>
          <p:nvPr/>
        </p:nvGrpSpPr>
        <p:grpSpPr>
          <a:xfrm rot="0">
            <a:off x="17509420" y="5143500"/>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3" id="13"/>
          <p:cNvSpPr/>
          <p:nvPr/>
        </p:nvSpPr>
        <p:spPr>
          <a:xfrm rot="0">
            <a:off x="17718317" y="6611428"/>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718317" y="6485863"/>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718317" y="6736993"/>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0" b="0"/>
          <a:stretch>
            <a:fillRect/>
          </a:stretch>
        </p:blipFill>
        <p:spPr>
          <a:xfrm flipH="false" flipV="false" rot="0">
            <a:off x="830504" y="2626176"/>
            <a:ext cx="16111223" cy="2393220"/>
          </a:xfrm>
          <a:prstGeom prst="rect">
            <a:avLst/>
          </a:prstGeom>
        </p:spPr>
      </p:pic>
      <p:sp>
        <p:nvSpPr>
          <p:cNvPr name="TextBox 17" id="17"/>
          <p:cNvSpPr txBox="true"/>
          <p:nvPr/>
        </p:nvSpPr>
        <p:spPr>
          <a:xfrm rot="0">
            <a:off x="5475492" y="6016552"/>
            <a:ext cx="9739211" cy="3322320"/>
          </a:xfrm>
          <a:prstGeom prst="rect">
            <a:avLst/>
          </a:prstGeom>
        </p:spPr>
        <p:txBody>
          <a:bodyPr anchor="t" rtlCol="false" tIns="0" lIns="0" bIns="0" rIns="0">
            <a:spAutoFit/>
          </a:bodyPr>
          <a:lstStyle/>
          <a:p>
            <a:pPr>
              <a:lnSpc>
                <a:spcPts val="3779"/>
              </a:lnSpc>
            </a:pPr>
            <a:r>
              <a:rPr lang="en-US" sz="2699">
                <a:solidFill>
                  <a:srgbClr val="000000"/>
                </a:solidFill>
                <a:latin typeface="Fira Code"/>
              </a:rPr>
              <a:t>The Layout tab allows you to change the print formatting of your document, including margin width, page orientation, page breaks, and more. These tools will be helpful when preparing to print a document.</a:t>
            </a:r>
          </a:p>
          <a:p>
            <a:pPr>
              <a:lnSpc>
                <a:spcPts val="3779"/>
              </a:lnSpc>
            </a:pPr>
          </a:p>
          <a:p>
            <a:pPr>
              <a:lnSpc>
                <a:spcPts val="3779"/>
              </a:lnSpc>
            </a:pPr>
          </a:p>
        </p:txBody>
      </p:sp>
      <p:sp>
        <p:nvSpPr>
          <p:cNvPr name="TextBox 18" id="18"/>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 - PAGE LAYOUT</a:t>
            </a:r>
          </a:p>
        </p:txBody>
      </p:sp>
      <p:sp>
        <p:nvSpPr>
          <p:cNvPr name="TextBox 19" id="19"/>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17</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7560858" y="2884026"/>
            <a:ext cx="8770886" cy="5910347"/>
            <a:chOff x="0" y="0"/>
            <a:chExt cx="58384553" cy="39342997"/>
          </a:xfrm>
        </p:grpSpPr>
        <p:sp>
          <p:nvSpPr>
            <p:cNvPr name="Freeform 5" id="5"/>
            <p:cNvSpPr/>
            <p:nvPr/>
          </p:nvSpPr>
          <p:spPr>
            <a:xfrm>
              <a:off x="72390" y="72390"/>
              <a:ext cx="58239772" cy="39198218"/>
            </a:xfrm>
            <a:custGeom>
              <a:avLst/>
              <a:gdLst/>
              <a:ahLst/>
              <a:cxnLst/>
              <a:rect r="r" b="b" t="t" l="l"/>
              <a:pathLst>
                <a:path h="39198218" w="58239772">
                  <a:moveTo>
                    <a:pt x="0" y="0"/>
                  </a:moveTo>
                  <a:lnTo>
                    <a:pt x="58239772" y="0"/>
                  </a:lnTo>
                  <a:lnTo>
                    <a:pt x="58239772" y="39198218"/>
                  </a:lnTo>
                  <a:lnTo>
                    <a:pt x="0" y="39198218"/>
                  </a:lnTo>
                  <a:lnTo>
                    <a:pt x="0" y="0"/>
                  </a:lnTo>
                  <a:close/>
                </a:path>
              </a:pathLst>
            </a:custGeom>
            <a:solidFill>
              <a:srgbClr val="3777E4"/>
            </a:solidFill>
          </p:spPr>
        </p:sp>
        <p:sp>
          <p:nvSpPr>
            <p:cNvPr name="Freeform 6" id="6"/>
            <p:cNvSpPr/>
            <p:nvPr/>
          </p:nvSpPr>
          <p:spPr>
            <a:xfrm>
              <a:off x="0" y="0"/>
              <a:ext cx="58384554" cy="39342997"/>
            </a:xfrm>
            <a:custGeom>
              <a:avLst/>
              <a:gdLst/>
              <a:ahLst/>
              <a:cxnLst/>
              <a:rect r="r" b="b" t="t" l="l"/>
              <a:pathLst>
                <a:path h="39342997" w="58384554">
                  <a:moveTo>
                    <a:pt x="58239775" y="39198218"/>
                  </a:moveTo>
                  <a:lnTo>
                    <a:pt x="58384554" y="39198218"/>
                  </a:lnTo>
                  <a:lnTo>
                    <a:pt x="58384554" y="39342997"/>
                  </a:lnTo>
                  <a:lnTo>
                    <a:pt x="58239775" y="39342997"/>
                  </a:lnTo>
                  <a:lnTo>
                    <a:pt x="58239775" y="39198218"/>
                  </a:lnTo>
                  <a:close/>
                  <a:moveTo>
                    <a:pt x="0" y="144780"/>
                  </a:moveTo>
                  <a:lnTo>
                    <a:pt x="144780" y="144780"/>
                  </a:lnTo>
                  <a:lnTo>
                    <a:pt x="144780" y="39198218"/>
                  </a:lnTo>
                  <a:lnTo>
                    <a:pt x="0" y="39198218"/>
                  </a:lnTo>
                  <a:lnTo>
                    <a:pt x="0" y="144780"/>
                  </a:lnTo>
                  <a:close/>
                  <a:moveTo>
                    <a:pt x="0" y="39198218"/>
                  </a:moveTo>
                  <a:lnTo>
                    <a:pt x="144780" y="39198218"/>
                  </a:lnTo>
                  <a:lnTo>
                    <a:pt x="144780" y="39342997"/>
                  </a:lnTo>
                  <a:lnTo>
                    <a:pt x="0" y="39342997"/>
                  </a:lnTo>
                  <a:lnTo>
                    <a:pt x="0" y="39198218"/>
                  </a:lnTo>
                  <a:close/>
                  <a:moveTo>
                    <a:pt x="58239775" y="144780"/>
                  </a:moveTo>
                  <a:lnTo>
                    <a:pt x="58384554" y="144780"/>
                  </a:lnTo>
                  <a:lnTo>
                    <a:pt x="58384554" y="39198218"/>
                  </a:lnTo>
                  <a:lnTo>
                    <a:pt x="58239775" y="39198218"/>
                  </a:lnTo>
                  <a:lnTo>
                    <a:pt x="58239775" y="144780"/>
                  </a:lnTo>
                  <a:close/>
                  <a:moveTo>
                    <a:pt x="144780" y="39198218"/>
                  </a:moveTo>
                  <a:lnTo>
                    <a:pt x="58239775" y="39198218"/>
                  </a:lnTo>
                  <a:lnTo>
                    <a:pt x="58239775" y="39342997"/>
                  </a:lnTo>
                  <a:lnTo>
                    <a:pt x="144780" y="39342997"/>
                  </a:lnTo>
                  <a:lnTo>
                    <a:pt x="144780" y="39198218"/>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sp>
      </p:grpSp>
      <p:grpSp>
        <p:nvGrpSpPr>
          <p:cNvPr name="Group 7" id="7"/>
          <p:cNvGrpSpPr/>
          <p:nvPr/>
        </p:nvGrpSpPr>
        <p:grpSpPr>
          <a:xfrm rot="0">
            <a:off x="7320770" y="2627406"/>
            <a:ext cx="8523597" cy="5574044"/>
            <a:chOff x="0" y="0"/>
            <a:chExt cx="56165831" cy="36729893"/>
          </a:xfrm>
        </p:grpSpPr>
        <p:sp>
          <p:nvSpPr>
            <p:cNvPr name="Freeform 8" id="8"/>
            <p:cNvSpPr/>
            <p:nvPr/>
          </p:nvSpPr>
          <p:spPr>
            <a:xfrm>
              <a:off x="72390" y="72390"/>
              <a:ext cx="56021048" cy="36585115"/>
            </a:xfrm>
            <a:custGeom>
              <a:avLst/>
              <a:gdLst/>
              <a:ahLst/>
              <a:cxnLst/>
              <a:rect r="r" b="b" t="t" l="l"/>
              <a:pathLst>
                <a:path h="36585115" w="56021048">
                  <a:moveTo>
                    <a:pt x="0" y="0"/>
                  </a:moveTo>
                  <a:lnTo>
                    <a:pt x="56021048" y="0"/>
                  </a:lnTo>
                  <a:lnTo>
                    <a:pt x="56021048" y="36585115"/>
                  </a:lnTo>
                  <a:lnTo>
                    <a:pt x="0" y="36585115"/>
                  </a:lnTo>
                  <a:lnTo>
                    <a:pt x="0" y="0"/>
                  </a:lnTo>
                  <a:close/>
                </a:path>
              </a:pathLst>
            </a:custGeom>
            <a:solidFill>
              <a:srgbClr val="FFFFFF"/>
            </a:solidFill>
          </p:spPr>
        </p:sp>
        <p:sp>
          <p:nvSpPr>
            <p:cNvPr name="Freeform 9" id="9"/>
            <p:cNvSpPr/>
            <p:nvPr/>
          </p:nvSpPr>
          <p:spPr>
            <a:xfrm>
              <a:off x="0" y="0"/>
              <a:ext cx="56165831" cy="36729894"/>
            </a:xfrm>
            <a:custGeom>
              <a:avLst/>
              <a:gdLst/>
              <a:ahLst/>
              <a:cxnLst/>
              <a:rect r="r" b="b" t="t" l="l"/>
              <a:pathLst>
                <a:path h="36729894" w="56165831">
                  <a:moveTo>
                    <a:pt x="56021052" y="36585113"/>
                  </a:moveTo>
                  <a:lnTo>
                    <a:pt x="56165831" y="36585113"/>
                  </a:lnTo>
                  <a:lnTo>
                    <a:pt x="56165831" y="36729894"/>
                  </a:lnTo>
                  <a:lnTo>
                    <a:pt x="56021052" y="36729894"/>
                  </a:lnTo>
                  <a:lnTo>
                    <a:pt x="56021052" y="36585113"/>
                  </a:lnTo>
                  <a:close/>
                  <a:moveTo>
                    <a:pt x="0" y="144780"/>
                  </a:moveTo>
                  <a:lnTo>
                    <a:pt x="144780" y="144780"/>
                  </a:lnTo>
                  <a:lnTo>
                    <a:pt x="144780" y="36585113"/>
                  </a:lnTo>
                  <a:lnTo>
                    <a:pt x="0" y="36585113"/>
                  </a:lnTo>
                  <a:lnTo>
                    <a:pt x="0" y="144780"/>
                  </a:lnTo>
                  <a:close/>
                  <a:moveTo>
                    <a:pt x="0" y="36585113"/>
                  </a:moveTo>
                  <a:lnTo>
                    <a:pt x="144780" y="36585113"/>
                  </a:lnTo>
                  <a:lnTo>
                    <a:pt x="144780" y="36729894"/>
                  </a:lnTo>
                  <a:lnTo>
                    <a:pt x="0" y="36729894"/>
                  </a:lnTo>
                  <a:lnTo>
                    <a:pt x="0" y="36585113"/>
                  </a:lnTo>
                  <a:close/>
                  <a:moveTo>
                    <a:pt x="56021052" y="144780"/>
                  </a:moveTo>
                  <a:lnTo>
                    <a:pt x="56165831" y="144780"/>
                  </a:lnTo>
                  <a:lnTo>
                    <a:pt x="56165831" y="36585113"/>
                  </a:lnTo>
                  <a:lnTo>
                    <a:pt x="56021052" y="36585113"/>
                  </a:lnTo>
                  <a:lnTo>
                    <a:pt x="56021052" y="144780"/>
                  </a:lnTo>
                  <a:close/>
                  <a:moveTo>
                    <a:pt x="144780" y="36585113"/>
                  </a:moveTo>
                  <a:lnTo>
                    <a:pt x="56021052" y="36585113"/>
                  </a:lnTo>
                  <a:lnTo>
                    <a:pt x="56021052" y="36729894"/>
                  </a:lnTo>
                  <a:lnTo>
                    <a:pt x="144780" y="36729894"/>
                  </a:lnTo>
                  <a:lnTo>
                    <a:pt x="144780" y="36585113"/>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sp>
      </p:grpSp>
      <p:grpSp>
        <p:nvGrpSpPr>
          <p:cNvPr name="Group 10" id="10"/>
          <p:cNvGrpSpPr/>
          <p:nvPr/>
        </p:nvGrpSpPr>
        <p:grpSpPr>
          <a:xfrm rot="0">
            <a:off x="17480845" y="5548233"/>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3" id="13"/>
          <p:cNvSpPr/>
          <p:nvPr/>
        </p:nvSpPr>
        <p:spPr>
          <a:xfrm rot="0">
            <a:off x="17689742" y="7016161"/>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689742" y="6890596"/>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689742" y="7141726"/>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82316" b="46768"/>
          <a:stretch>
            <a:fillRect/>
          </a:stretch>
        </p:blipFill>
        <p:spPr>
          <a:xfrm flipH="false" flipV="false" rot="0">
            <a:off x="1247675" y="1262710"/>
            <a:ext cx="5061867" cy="8571046"/>
          </a:xfrm>
          <a:prstGeom prst="rect">
            <a:avLst/>
          </a:prstGeom>
        </p:spPr>
      </p:pic>
      <p:sp>
        <p:nvSpPr>
          <p:cNvPr name="TextBox 17" id="17"/>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 - PAGE LAYOUT</a:t>
            </a:r>
          </a:p>
        </p:txBody>
      </p:sp>
      <p:sp>
        <p:nvSpPr>
          <p:cNvPr name="TextBox 18" id="18"/>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18</a:t>
            </a:r>
          </a:p>
        </p:txBody>
      </p:sp>
      <p:sp>
        <p:nvSpPr>
          <p:cNvPr name="TextBox 19" id="19"/>
          <p:cNvSpPr txBox="true"/>
          <p:nvPr/>
        </p:nvSpPr>
        <p:spPr>
          <a:xfrm rot="0">
            <a:off x="4726847" y="1196035"/>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1.</a:t>
            </a:r>
          </a:p>
        </p:txBody>
      </p:sp>
      <p:sp>
        <p:nvSpPr>
          <p:cNvPr name="TextBox 20" id="20"/>
          <p:cNvSpPr txBox="true"/>
          <p:nvPr/>
        </p:nvSpPr>
        <p:spPr>
          <a:xfrm rot="0">
            <a:off x="721088" y="2304111"/>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2.</a:t>
            </a:r>
          </a:p>
        </p:txBody>
      </p:sp>
      <p:sp>
        <p:nvSpPr>
          <p:cNvPr name="TextBox 21" id="21"/>
          <p:cNvSpPr txBox="true"/>
          <p:nvPr/>
        </p:nvSpPr>
        <p:spPr>
          <a:xfrm rot="0">
            <a:off x="721088" y="3550864"/>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3.</a:t>
            </a:r>
          </a:p>
        </p:txBody>
      </p:sp>
      <p:sp>
        <p:nvSpPr>
          <p:cNvPr name="TextBox 22" id="22"/>
          <p:cNvSpPr txBox="true"/>
          <p:nvPr/>
        </p:nvSpPr>
        <p:spPr>
          <a:xfrm rot="0">
            <a:off x="8738147" y="2723031"/>
            <a:ext cx="6490804" cy="7132320"/>
          </a:xfrm>
          <a:prstGeom prst="rect">
            <a:avLst/>
          </a:prstGeom>
        </p:spPr>
        <p:txBody>
          <a:bodyPr anchor="t" rtlCol="false" tIns="0" lIns="0" bIns="0" rIns="0">
            <a:spAutoFit/>
          </a:bodyPr>
          <a:lstStyle/>
          <a:p>
            <a:pPr>
              <a:lnSpc>
                <a:spcPts val="3779"/>
              </a:lnSpc>
            </a:pPr>
            <a:r>
              <a:rPr lang="en-US" sz="2699">
                <a:solidFill>
                  <a:srgbClr val="000000"/>
                </a:solidFill>
                <a:latin typeface="Fira Code Bold"/>
              </a:rPr>
              <a:t>MARGINS</a:t>
            </a:r>
          </a:p>
          <a:p>
            <a:pPr>
              <a:lnSpc>
                <a:spcPts val="3779"/>
              </a:lnSpc>
            </a:pPr>
          </a:p>
          <a:p>
            <a:pPr>
              <a:lnSpc>
                <a:spcPts val="3779"/>
              </a:lnSpc>
            </a:pPr>
            <a:r>
              <a:rPr lang="en-US" sz="2699">
                <a:solidFill>
                  <a:srgbClr val="000000"/>
                </a:solidFill>
                <a:latin typeface="Fira Code"/>
              </a:rPr>
              <a:t>To change page margins:</a:t>
            </a:r>
          </a:p>
          <a:p>
            <a:pPr>
              <a:lnSpc>
                <a:spcPts val="3779"/>
              </a:lnSpc>
            </a:pPr>
            <a:r>
              <a:rPr lang="en-US" sz="2699">
                <a:solidFill>
                  <a:srgbClr val="000000"/>
                </a:solidFill>
                <a:latin typeface="Fira Code"/>
              </a:rPr>
              <a:t>1.Select the Page Layout tab. </a:t>
            </a:r>
          </a:p>
          <a:p>
            <a:pPr>
              <a:lnSpc>
                <a:spcPts val="3779"/>
              </a:lnSpc>
            </a:pPr>
            <a:r>
              <a:rPr lang="en-US" sz="2699">
                <a:solidFill>
                  <a:srgbClr val="000000"/>
                </a:solidFill>
                <a:latin typeface="Fira Code"/>
              </a:rPr>
              <a:t>2.Click the “Margins” command in the Page Setup Section.</a:t>
            </a:r>
          </a:p>
          <a:p>
            <a:pPr>
              <a:lnSpc>
                <a:spcPts val="3779"/>
              </a:lnSpc>
            </a:pPr>
            <a:r>
              <a:rPr lang="en-US" sz="2699">
                <a:solidFill>
                  <a:srgbClr val="000000"/>
                </a:solidFill>
                <a:latin typeface="Fira Code"/>
              </a:rPr>
              <a:t>3.Select any of the pre-made margin selections or you can customize the margins yourself. </a:t>
            </a:r>
          </a:p>
          <a:p>
            <a:pPr>
              <a:lnSpc>
                <a:spcPts val="3779"/>
              </a:lnSpc>
            </a:pPr>
            <a:r>
              <a:rPr lang="en-US" sz="2699">
                <a:solidFill>
                  <a:srgbClr val="000000"/>
                </a:solidFill>
                <a:latin typeface="Fira Code"/>
              </a:rPr>
              <a:t>4.Once one is selected the page will change.</a:t>
            </a:r>
          </a:p>
          <a:p>
            <a:pPr>
              <a:lnSpc>
                <a:spcPts val="3779"/>
              </a:lnSpc>
            </a:pPr>
          </a:p>
          <a:p>
            <a:pPr>
              <a:lnSpc>
                <a:spcPts val="3779"/>
              </a:lnSpc>
            </a:pPr>
          </a:p>
          <a:p>
            <a:pPr>
              <a:lnSpc>
                <a:spcPts val="3779"/>
              </a:lnSpc>
            </a:pPr>
          </a:p>
          <a:p>
            <a:pPr>
              <a:lnSpc>
                <a:spcPts val="3779"/>
              </a:lnSpc>
            </a:pPr>
          </a:p>
        </p:txBody>
      </p:sp>
      <p:grpSp>
        <p:nvGrpSpPr>
          <p:cNvPr name="Group 23" id="23"/>
          <p:cNvGrpSpPr/>
          <p:nvPr/>
        </p:nvGrpSpPr>
        <p:grpSpPr>
          <a:xfrm rot="0">
            <a:off x="4878835" y="1697193"/>
            <a:ext cx="1080284" cy="553144"/>
            <a:chOff x="0" y="0"/>
            <a:chExt cx="731607" cy="374608"/>
          </a:xfrm>
        </p:grpSpPr>
        <p:sp>
          <p:nvSpPr>
            <p:cNvPr name="Freeform 24" id="24"/>
            <p:cNvSpPr/>
            <p:nvPr/>
          </p:nvSpPr>
          <p:spPr>
            <a:xfrm>
              <a:off x="0" y="0"/>
              <a:ext cx="731606" cy="374608"/>
            </a:xfrm>
            <a:custGeom>
              <a:avLst/>
              <a:gdLst/>
              <a:ahLst/>
              <a:cxnLst/>
              <a:rect r="r" b="b" t="t" l="l"/>
              <a:pathLst>
                <a:path h="374608" w="731606">
                  <a:moveTo>
                    <a:pt x="0" y="0"/>
                  </a:moveTo>
                  <a:lnTo>
                    <a:pt x="0" y="374608"/>
                  </a:lnTo>
                  <a:lnTo>
                    <a:pt x="731606" y="374608"/>
                  </a:lnTo>
                  <a:lnTo>
                    <a:pt x="731606" y="0"/>
                  </a:lnTo>
                  <a:lnTo>
                    <a:pt x="0" y="0"/>
                  </a:lnTo>
                  <a:close/>
                  <a:moveTo>
                    <a:pt x="670646" y="313648"/>
                  </a:moveTo>
                  <a:lnTo>
                    <a:pt x="59690" y="313648"/>
                  </a:lnTo>
                  <a:lnTo>
                    <a:pt x="59690" y="59690"/>
                  </a:lnTo>
                  <a:lnTo>
                    <a:pt x="670646" y="59690"/>
                  </a:lnTo>
                  <a:lnTo>
                    <a:pt x="670646" y="313648"/>
                  </a:lnTo>
                  <a:close/>
                </a:path>
              </a:pathLst>
            </a:custGeom>
            <a:solidFill>
              <a:srgbClr val="FF1616"/>
            </a:solid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7989723" y="2542056"/>
            <a:ext cx="8770886" cy="6421693"/>
            <a:chOff x="0" y="0"/>
            <a:chExt cx="58384553" cy="42746839"/>
          </a:xfrm>
        </p:grpSpPr>
        <p:sp>
          <p:nvSpPr>
            <p:cNvPr name="Freeform 5" id="5"/>
            <p:cNvSpPr/>
            <p:nvPr/>
          </p:nvSpPr>
          <p:spPr>
            <a:xfrm>
              <a:off x="72390" y="72390"/>
              <a:ext cx="58239772" cy="42602059"/>
            </a:xfrm>
            <a:custGeom>
              <a:avLst/>
              <a:gdLst/>
              <a:ahLst/>
              <a:cxnLst/>
              <a:rect r="r" b="b" t="t" l="l"/>
              <a:pathLst>
                <a:path h="42602059" w="58239772">
                  <a:moveTo>
                    <a:pt x="0" y="0"/>
                  </a:moveTo>
                  <a:lnTo>
                    <a:pt x="58239772" y="0"/>
                  </a:lnTo>
                  <a:lnTo>
                    <a:pt x="58239772" y="42602059"/>
                  </a:lnTo>
                  <a:lnTo>
                    <a:pt x="0" y="42602059"/>
                  </a:lnTo>
                  <a:lnTo>
                    <a:pt x="0" y="0"/>
                  </a:lnTo>
                  <a:close/>
                </a:path>
              </a:pathLst>
            </a:custGeom>
            <a:solidFill>
              <a:srgbClr val="3777E4"/>
            </a:solidFill>
          </p:spPr>
        </p:sp>
        <p:sp>
          <p:nvSpPr>
            <p:cNvPr name="Freeform 6" id="6"/>
            <p:cNvSpPr/>
            <p:nvPr/>
          </p:nvSpPr>
          <p:spPr>
            <a:xfrm>
              <a:off x="0" y="0"/>
              <a:ext cx="58384554" cy="42746839"/>
            </a:xfrm>
            <a:custGeom>
              <a:avLst/>
              <a:gdLst/>
              <a:ahLst/>
              <a:cxnLst/>
              <a:rect r="r" b="b" t="t" l="l"/>
              <a:pathLst>
                <a:path h="42746839" w="58384554">
                  <a:moveTo>
                    <a:pt x="58239775" y="42602060"/>
                  </a:moveTo>
                  <a:lnTo>
                    <a:pt x="58384554" y="42602060"/>
                  </a:lnTo>
                  <a:lnTo>
                    <a:pt x="58384554" y="42746839"/>
                  </a:lnTo>
                  <a:lnTo>
                    <a:pt x="58239775" y="42746839"/>
                  </a:lnTo>
                  <a:lnTo>
                    <a:pt x="58239775" y="42602060"/>
                  </a:lnTo>
                  <a:close/>
                  <a:moveTo>
                    <a:pt x="0" y="144780"/>
                  </a:moveTo>
                  <a:lnTo>
                    <a:pt x="144780" y="144780"/>
                  </a:lnTo>
                  <a:lnTo>
                    <a:pt x="144780" y="42602060"/>
                  </a:lnTo>
                  <a:lnTo>
                    <a:pt x="0" y="42602060"/>
                  </a:lnTo>
                  <a:lnTo>
                    <a:pt x="0" y="144780"/>
                  </a:lnTo>
                  <a:close/>
                  <a:moveTo>
                    <a:pt x="0" y="42602060"/>
                  </a:moveTo>
                  <a:lnTo>
                    <a:pt x="144780" y="42602060"/>
                  </a:lnTo>
                  <a:lnTo>
                    <a:pt x="144780" y="42746839"/>
                  </a:lnTo>
                  <a:lnTo>
                    <a:pt x="0" y="42746839"/>
                  </a:lnTo>
                  <a:lnTo>
                    <a:pt x="0" y="42602060"/>
                  </a:lnTo>
                  <a:close/>
                  <a:moveTo>
                    <a:pt x="58239775" y="144780"/>
                  </a:moveTo>
                  <a:lnTo>
                    <a:pt x="58384554" y="144780"/>
                  </a:lnTo>
                  <a:lnTo>
                    <a:pt x="58384554" y="42602060"/>
                  </a:lnTo>
                  <a:lnTo>
                    <a:pt x="58239775" y="42602060"/>
                  </a:lnTo>
                  <a:lnTo>
                    <a:pt x="58239775" y="144780"/>
                  </a:lnTo>
                  <a:close/>
                  <a:moveTo>
                    <a:pt x="144780" y="42602060"/>
                  </a:moveTo>
                  <a:lnTo>
                    <a:pt x="58239775" y="42602060"/>
                  </a:lnTo>
                  <a:lnTo>
                    <a:pt x="58239775" y="42746839"/>
                  </a:lnTo>
                  <a:lnTo>
                    <a:pt x="144780" y="42746839"/>
                  </a:lnTo>
                  <a:lnTo>
                    <a:pt x="144780" y="42602060"/>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sp>
      </p:grpSp>
      <p:grpSp>
        <p:nvGrpSpPr>
          <p:cNvPr name="Group 7" id="7"/>
          <p:cNvGrpSpPr/>
          <p:nvPr/>
        </p:nvGrpSpPr>
        <p:grpSpPr>
          <a:xfrm rot="0">
            <a:off x="7749635" y="2264570"/>
            <a:ext cx="8523597" cy="6320687"/>
            <a:chOff x="0" y="0"/>
            <a:chExt cx="56165831" cy="41649866"/>
          </a:xfrm>
        </p:grpSpPr>
        <p:sp>
          <p:nvSpPr>
            <p:cNvPr name="Freeform 8" id="8"/>
            <p:cNvSpPr/>
            <p:nvPr/>
          </p:nvSpPr>
          <p:spPr>
            <a:xfrm>
              <a:off x="72390" y="72390"/>
              <a:ext cx="56021048" cy="41505088"/>
            </a:xfrm>
            <a:custGeom>
              <a:avLst/>
              <a:gdLst/>
              <a:ahLst/>
              <a:cxnLst/>
              <a:rect r="r" b="b" t="t" l="l"/>
              <a:pathLst>
                <a:path h="41505088" w="56021048">
                  <a:moveTo>
                    <a:pt x="0" y="0"/>
                  </a:moveTo>
                  <a:lnTo>
                    <a:pt x="56021048" y="0"/>
                  </a:lnTo>
                  <a:lnTo>
                    <a:pt x="56021048" y="41505088"/>
                  </a:lnTo>
                  <a:lnTo>
                    <a:pt x="0" y="41505088"/>
                  </a:lnTo>
                  <a:lnTo>
                    <a:pt x="0" y="0"/>
                  </a:lnTo>
                  <a:close/>
                </a:path>
              </a:pathLst>
            </a:custGeom>
            <a:solidFill>
              <a:srgbClr val="FFFFFF"/>
            </a:solidFill>
          </p:spPr>
        </p:sp>
        <p:sp>
          <p:nvSpPr>
            <p:cNvPr name="Freeform 9" id="9"/>
            <p:cNvSpPr/>
            <p:nvPr/>
          </p:nvSpPr>
          <p:spPr>
            <a:xfrm>
              <a:off x="0" y="0"/>
              <a:ext cx="56165831" cy="41649867"/>
            </a:xfrm>
            <a:custGeom>
              <a:avLst/>
              <a:gdLst/>
              <a:ahLst/>
              <a:cxnLst/>
              <a:rect r="r" b="b" t="t" l="l"/>
              <a:pathLst>
                <a:path h="41649867" w="56165831">
                  <a:moveTo>
                    <a:pt x="56021052" y="41505085"/>
                  </a:moveTo>
                  <a:lnTo>
                    <a:pt x="56165831" y="41505085"/>
                  </a:lnTo>
                  <a:lnTo>
                    <a:pt x="56165831" y="41649867"/>
                  </a:lnTo>
                  <a:lnTo>
                    <a:pt x="56021052" y="41649867"/>
                  </a:lnTo>
                  <a:lnTo>
                    <a:pt x="56021052" y="41505085"/>
                  </a:lnTo>
                  <a:close/>
                  <a:moveTo>
                    <a:pt x="0" y="144780"/>
                  </a:moveTo>
                  <a:lnTo>
                    <a:pt x="144780" y="144780"/>
                  </a:lnTo>
                  <a:lnTo>
                    <a:pt x="144780" y="41505085"/>
                  </a:lnTo>
                  <a:lnTo>
                    <a:pt x="0" y="41505085"/>
                  </a:lnTo>
                  <a:lnTo>
                    <a:pt x="0" y="144780"/>
                  </a:lnTo>
                  <a:close/>
                  <a:moveTo>
                    <a:pt x="0" y="41505085"/>
                  </a:moveTo>
                  <a:lnTo>
                    <a:pt x="144780" y="41505085"/>
                  </a:lnTo>
                  <a:lnTo>
                    <a:pt x="144780" y="41649867"/>
                  </a:lnTo>
                  <a:lnTo>
                    <a:pt x="0" y="41649867"/>
                  </a:lnTo>
                  <a:lnTo>
                    <a:pt x="0" y="41505085"/>
                  </a:lnTo>
                  <a:close/>
                  <a:moveTo>
                    <a:pt x="56021052" y="144780"/>
                  </a:moveTo>
                  <a:lnTo>
                    <a:pt x="56165831" y="144780"/>
                  </a:lnTo>
                  <a:lnTo>
                    <a:pt x="56165831" y="41505085"/>
                  </a:lnTo>
                  <a:lnTo>
                    <a:pt x="56021052" y="41505085"/>
                  </a:lnTo>
                  <a:lnTo>
                    <a:pt x="56021052" y="144780"/>
                  </a:lnTo>
                  <a:close/>
                  <a:moveTo>
                    <a:pt x="144780" y="41505085"/>
                  </a:moveTo>
                  <a:lnTo>
                    <a:pt x="56021052" y="41505085"/>
                  </a:lnTo>
                  <a:lnTo>
                    <a:pt x="56021052" y="41649867"/>
                  </a:lnTo>
                  <a:lnTo>
                    <a:pt x="144780" y="41649867"/>
                  </a:lnTo>
                  <a:lnTo>
                    <a:pt x="144780" y="41505085"/>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sp>
      </p:grpSp>
      <p:grpSp>
        <p:nvGrpSpPr>
          <p:cNvPr name="Group 10" id="10"/>
          <p:cNvGrpSpPr/>
          <p:nvPr/>
        </p:nvGrpSpPr>
        <p:grpSpPr>
          <a:xfrm rot="0">
            <a:off x="17480845" y="5752903"/>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3" id="13"/>
          <p:cNvSpPr/>
          <p:nvPr/>
        </p:nvSpPr>
        <p:spPr>
          <a:xfrm rot="0">
            <a:off x="17689742" y="7220830"/>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689742" y="7095265"/>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689742" y="7346395"/>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84017" b="77130"/>
          <a:stretch>
            <a:fillRect/>
          </a:stretch>
        </p:blipFill>
        <p:spPr>
          <a:xfrm flipH="false" flipV="false" rot="0">
            <a:off x="1098947" y="3186565"/>
            <a:ext cx="5988953" cy="4820367"/>
          </a:xfrm>
          <a:prstGeom prst="rect">
            <a:avLst/>
          </a:prstGeom>
        </p:spPr>
      </p:pic>
      <p:sp>
        <p:nvSpPr>
          <p:cNvPr name="TextBox 17" id="17"/>
          <p:cNvSpPr txBox="true"/>
          <p:nvPr/>
        </p:nvSpPr>
        <p:spPr>
          <a:xfrm rot="0">
            <a:off x="8738147" y="2484906"/>
            <a:ext cx="7274038" cy="7608570"/>
          </a:xfrm>
          <a:prstGeom prst="rect">
            <a:avLst/>
          </a:prstGeom>
        </p:spPr>
        <p:txBody>
          <a:bodyPr anchor="t" rtlCol="false" tIns="0" lIns="0" bIns="0" rIns="0">
            <a:spAutoFit/>
          </a:bodyPr>
          <a:lstStyle/>
          <a:p>
            <a:pPr>
              <a:lnSpc>
                <a:spcPts val="3779"/>
              </a:lnSpc>
            </a:pPr>
            <a:r>
              <a:rPr lang="en-US" sz="2699">
                <a:solidFill>
                  <a:srgbClr val="000000"/>
                </a:solidFill>
                <a:latin typeface="Fira Code Bold"/>
              </a:rPr>
              <a:t>ORIENTATION</a:t>
            </a:r>
          </a:p>
          <a:p>
            <a:pPr>
              <a:lnSpc>
                <a:spcPts val="3779"/>
              </a:lnSpc>
            </a:pPr>
          </a:p>
          <a:p>
            <a:pPr>
              <a:lnSpc>
                <a:spcPts val="3779"/>
              </a:lnSpc>
            </a:pPr>
            <a:r>
              <a:rPr lang="en-US" sz="2699">
                <a:solidFill>
                  <a:srgbClr val="000000"/>
                </a:solidFill>
                <a:latin typeface="Fira Code"/>
              </a:rPr>
              <a:t>To change page orientation:</a:t>
            </a:r>
          </a:p>
          <a:p>
            <a:pPr>
              <a:lnSpc>
                <a:spcPts val="3779"/>
              </a:lnSpc>
            </a:pPr>
            <a:r>
              <a:rPr lang="en-US" sz="2699">
                <a:solidFill>
                  <a:srgbClr val="000000"/>
                </a:solidFill>
                <a:latin typeface="Fira Code"/>
              </a:rPr>
              <a:t>1.Select the Page Layout tab. </a:t>
            </a:r>
          </a:p>
          <a:p>
            <a:pPr>
              <a:lnSpc>
                <a:spcPts val="3779"/>
              </a:lnSpc>
            </a:pPr>
            <a:r>
              <a:rPr lang="en-US" sz="2699">
                <a:solidFill>
                  <a:srgbClr val="000000"/>
                </a:solidFill>
                <a:latin typeface="Fira Code"/>
              </a:rPr>
              <a:t>2.Click the “Orientation” command in the Page Setup Section.</a:t>
            </a:r>
          </a:p>
          <a:p>
            <a:pPr>
              <a:lnSpc>
                <a:spcPts val="3779"/>
              </a:lnSpc>
            </a:pPr>
            <a:r>
              <a:rPr lang="en-US" sz="2699">
                <a:solidFill>
                  <a:srgbClr val="000000"/>
                </a:solidFill>
                <a:latin typeface="Fira Code"/>
              </a:rPr>
              <a:t>3.A drop-down menu will appear. Click either “Portrait" or “Landscape” to change the page orientation. </a:t>
            </a:r>
          </a:p>
          <a:p>
            <a:pPr>
              <a:lnSpc>
                <a:spcPts val="3779"/>
              </a:lnSpc>
            </a:pPr>
            <a:r>
              <a:rPr lang="en-US" sz="2699">
                <a:solidFill>
                  <a:srgbClr val="000000"/>
                </a:solidFill>
                <a:latin typeface="Fira Code"/>
              </a:rPr>
              <a:t>4.Once one is selected the page will change.</a:t>
            </a:r>
          </a:p>
          <a:p>
            <a:pPr>
              <a:lnSpc>
                <a:spcPts val="3779"/>
              </a:lnSpc>
            </a:pPr>
          </a:p>
          <a:p>
            <a:pPr>
              <a:lnSpc>
                <a:spcPts val="3779"/>
              </a:lnSpc>
            </a:pPr>
          </a:p>
          <a:p>
            <a:pPr>
              <a:lnSpc>
                <a:spcPts val="3779"/>
              </a:lnSpc>
            </a:pPr>
          </a:p>
          <a:p>
            <a:pPr>
              <a:lnSpc>
                <a:spcPts val="3779"/>
              </a:lnSpc>
            </a:pPr>
          </a:p>
        </p:txBody>
      </p:sp>
      <p:sp>
        <p:nvSpPr>
          <p:cNvPr name="TextBox 18" id="18"/>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 - PAGE LAYOUT</a:t>
            </a:r>
          </a:p>
        </p:txBody>
      </p:sp>
      <p:sp>
        <p:nvSpPr>
          <p:cNvPr name="TextBox 19" id="19"/>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19</a:t>
            </a:r>
          </a:p>
        </p:txBody>
      </p:sp>
      <p:grpSp>
        <p:nvGrpSpPr>
          <p:cNvPr name="Group 20" id="20"/>
          <p:cNvGrpSpPr/>
          <p:nvPr/>
        </p:nvGrpSpPr>
        <p:grpSpPr>
          <a:xfrm rot="0">
            <a:off x="5957295" y="3812278"/>
            <a:ext cx="1130605" cy="578910"/>
            <a:chOff x="0" y="0"/>
            <a:chExt cx="731607" cy="374608"/>
          </a:xfrm>
        </p:grpSpPr>
        <p:sp>
          <p:nvSpPr>
            <p:cNvPr name="Freeform 21" id="21"/>
            <p:cNvSpPr/>
            <p:nvPr/>
          </p:nvSpPr>
          <p:spPr>
            <a:xfrm>
              <a:off x="0" y="0"/>
              <a:ext cx="731606" cy="374608"/>
            </a:xfrm>
            <a:custGeom>
              <a:avLst/>
              <a:gdLst/>
              <a:ahLst/>
              <a:cxnLst/>
              <a:rect r="r" b="b" t="t" l="l"/>
              <a:pathLst>
                <a:path h="374608" w="731606">
                  <a:moveTo>
                    <a:pt x="0" y="0"/>
                  </a:moveTo>
                  <a:lnTo>
                    <a:pt x="0" y="374608"/>
                  </a:lnTo>
                  <a:lnTo>
                    <a:pt x="731606" y="374608"/>
                  </a:lnTo>
                  <a:lnTo>
                    <a:pt x="731606" y="0"/>
                  </a:lnTo>
                  <a:lnTo>
                    <a:pt x="0" y="0"/>
                  </a:lnTo>
                  <a:close/>
                  <a:moveTo>
                    <a:pt x="670646" y="313648"/>
                  </a:moveTo>
                  <a:lnTo>
                    <a:pt x="59690" y="313648"/>
                  </a:lnTo>
                  <a:lnTo>
                    <a:pt x="59690" y="59690"/>
                  </a:lnTo>
                  <a:lnTo>
                    <a:pt x="670646" y="59690"/>
                  </a:lnTo>
                  <a:lnTo>
                    <a:pt x="670646" y="313648"/>
                  </a:lnTo>
                  <a:close/>
                </a:path>
              </a:pathLst>
            </a:custGeom>
            <a:solidFill>
              <a:srgbClr val="FF1616"/>
            </a:solidFill>
          </p:spPr>
        </p:sp>
      </p:grpSp>
      <p:sp>
        <p:nvSpPr>
          <p:cNvPr name="TextBox 22" id="22"/>
          <p:cNvSpPr txBox="true"/>
          <p:nvPr/>
        </p:nvSpPr>
        <p:spPr>
          <a:xfrm rot="0">
            <a:off x="6299925" y="3261263"/>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1.</a:t>
            </a:r>
          </a:p>
        </p:txBody>
      </p:sp>
      <p:sp>
        <p:nvSpPr>
          <p:cNvPr name="TextBox 23" id="23"/>
          <p:cNvSpPr txBox="true"/>
          <p:nvPr/>
        </p:nvSpPr>
        <p:spPr>
          <a:xfrm rot="0">
            <a:off x="1907208" y="4264634"/>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2.</a:t>
            </a:r>
          </a:p>
        </p:txBody>
      </p:sp>
      <p:sp>
        <p:nvSpPr>
          <p:cNvPr name="TextBox 24" id="24"/>
          <p:cNvSpPr txBox="true"/>
          <p:nvPr/>
        </p:nvSpPr>
        <p:spPr>
          <a:xfrm rot="0">
            <a:off x="1758117" y="5855728"/>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3.</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7252431" y="1826964"/>
            <a:ext cx="9773027" cy="1544158"/>
            <a:chOff x="0" y="0"/>
            <a:chExt cx="82911149" cy="13100132"/>
          </a:xfrm>
        </p:grpSpPr>
        <p:sp>
          <p:nvSpPr>
            <p:cNvPr name="Freeform 3" id="3"/>
            <p:cNvSpPr/>
            <p:nvPr/>
          </p:nvSpPr>
          <p:spPr>
            <a:xfrm>
              <a:off x="72390" y="72390"/>
              <a:ext cx="82766368" cy="12955353"/>
            </a:xfrm>
            <a:custGeom>
              <a:avLst/>
              <a:gdLst/>
              <a:ahLst/>
              <a:cxnLst/>
              <a:rect r="r" b="b" t="t" l="l"/>
              <a:pathLst>
                <a:path h="12955353" w="82766368">
                  <a:moveTo>
                    <a:pt x="0" y="0"/>
                  </a:moveTo>
                  <a:lnTo>
                    <a:pt x="82766368" y="0"/>
                  </a:lnTo>
                  <a:lnTo>
                    <a:pt x="82766368" y="12955353"/>
                  </a:lnTo>
                  <a:lnTo>
                    <a:pt x="0" y="12955353"/>
                  </a:lnTo>
                  <a:lnTo>
                    <a:pt x="0" y="0"/>
                  </a:lnTo>
                  <a:close/>
                </a:path>
              </a:pathLst>
            </a:custGeom>
            <a:solidFill>
              <a:srgbClr val="3777E4"/>
            </a:solidFill>
          </p:spPr>
        </p:sp>
        <p:sp>
          <p:nvSpPr>
            <p:cNvPr name="Freeform 4" id="4"/>
            <p:cNvSpPr/>
            <p:nvPr/>
          </p:nvSpPr>
          <p:spPr>
            <a:xfrm>
              <a:off x="0" y="0"/>
              <a:ext cx="82911150" cy="13100132"/>
            </a:xfrm>
            <a:custGeom>
              <a:avLst/>
              <a:gdLst/>
              <a:ahLst/>
              <a:cxnLst/>
              <a:rect r="r" b="b" t="t" l="l"/>
              <a:pathLst>
                <a:path h="13100132" w="82911150">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sp>
      </p:grpSp>
      <p:grpSp>
        <p:nvGrpSpPr>
          <p:cNvPr name="Group 5" id="5"/>
          <p:cNvGrpSpPr/>
          <p:nvPr/>
        </p:nvGrpSpPr>
        <p:grpSpPr>
          <a:xfrm rot="0">
            <a:off x="7057233" y="1703904"/>
            <a:ext cx="9762163" cy="1454716"/>
            <a:chOff x="0" y="0"/>
            <a:chExt cx="82818976" cy="12341335"/>
          </a:xfrm>
        </p:grpSpPr>
        <p:sp>
          <p:nvSpPr>
            <p:cNvPr name="Freeform 6" id="6"/>
            <p:cNvSpPr/>
            <p:nvPr/>
          </p:nvSpPr>
          <p:spPr>
            <a:xfrm>
              <a:off x="72390" y="72390"/>
              <a:ext cx="82674193" cy="12196555"/>
            </a:xfrm>
            <a:custGeom>
              <a:avLst/>
              <a:gdLst/>
              <a:ahLst/>
              <a:cxnLst/>
              <a:rect r="r" b="b" t="t" l="l"/>
              <a:pathLst>
                <a:path h="12196555" w="82674193">
                  <a:moveTo>
                    <a:pt x="0" y="0"/>
                  </a:moveTo>
                  <a:lnTo>
                    <a:pt x="82674193" y="0"/>
                  </a:lnTo>
                  <a:lnTo>
                    <a:pt x="82674193" y="12196555"/>
                  </a:lnTo>
                  <a:lnTo>
                    <a:pt x="0" y="12196555"/>
                  </a:lnTo>
                  <a:lnTo>
                    <a:pt x="0" y="0"/>
                  </a:lnTo>
                  <a:close/>
                </a:path>
              </a:pathLst>
            </a:custGeom>
            <a:solidFill>
              <a:srgbClr val="FFFFFF"/>
            </a:solidFill>
          </p:spPr>
        </p:sp>
        <p:sp>
          <p:nvSpPr>
            <p:cNvPr name="Freeform 7" id="7"/>
            <p:cNvSpPr/>
            <p:nvPr/>
          </p:nvSpPr>
          <p:spPr>
            <a:xfrm>
              <a:off x="0" y="0"/>
              <a:ext cx="82818976" cy="12341334"/>
            </a:xfrm>
            <a:custGeom>
              <a:avLst/>
              <a:gdLst/>
              <a:ahLst/>
              <a:cxnLst/>
              <a:rect r="r" b="b" t="t" l="l"/>
              <a:pathLst>
                <a:path h="12341334" w="82818976">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sp>
      </p:grpSp>
      <p:sp>
        <p:nvSpPr>
          <p:cNvPr name="TextBox 8" id="8"/>
          <p:cNvSpPr txBox="true"/>
          <p:nvPr/>
        </p:nvSpPr>
        <p:spPr>
          <a:xfrm rot="0">
            <a:off x="1028700" y="3897454"/>
            <a:ext cx="5092411" cy="2833407"/>
          </a:xfrm>
          <a:prstGeom prst="rect">
            <a:avLst/>
          </a:prstGeom>
        </p:spPr>
        <p:txBody>
          <a:bodyPr anchor="t" rtlCol="false" tIns="0" lIns="0" bIns="0" rIns="0">
            <a:spAutoFit/>
          </a:bodyPr>
          <a:lstStyle/>
          <a:p>
            <a:pPr algn="ctr">
              <a:lnSpc>
                <a:spcPts val="7440"/>
              </a:lnSpc>
            </a:pPr>
            <a:r>
              <a:rPr lang="en-US" sz="6200">
                <a:solidFill>
                  <a:srgbClr val="000000"/>
                </a:solidFill>
                <a:latin typeface="Roboto Mono Regular"/>
              </a:rPr>
              <a:t>WHAT YOU'LL LEARN</a:t>
            </a:r>
          </a:p>
        </p:txBody>
      </p:sp>
      <p:sp>
        <p:nvSpPr>
          <p:cNvPr name="TextBox 9" id="9"/>
          <p:cNvSpPr txBox="true"/>
          <p:nvPr/>
        </p:nvSpPr>
        <p:spPr>
          <a:xfrm rot="0">
            <a:off x="7057233" y="2186317"/>
            <a:ext cx="1390474" cy="619125"/>
          </a:xfrm>
          <a:prstGeom prst="rect">
            <a:avLst/>
          </a:prstGeom>
        </p:spPr>
        <p:txBody>
          <a:bodyPr anchor="t" rtlCol="false" tIns="0" lIns="0" bIns="0" rIns="0">
            <a:spAutoFit/>
          </a:bodyPr>
          <a:lstStyle/>
          <a:p>
            <a:pPr algn="ctr">
              <a:lnSpc>
                <a:spcPts val="4800"/>
              </a:lnSpc>
            </a:pPr>
            <a:r>
              <a:rPr lang="en-US" sz="4000">
                <a:solidFill>
                  <a:srgbClr val="000000"/>
                </a:solidFill>
                <a:latin typeface="Roboto Mono Regular"/>
              </a:rPr>
              <a:t>1.</a:t>
            </a:r>
          </a:p>
        </p:txBody>
      </p:sp>
      <p:sp>
        <p:nvSpPr>
          <p:cNvPr name="TextBox 10" id="10"/>
          <p:cNvSpPr txBox="true"/>
          <p:nvPr/>
        </p:nvSpPr>
        <p:spPr>
          <a:xfrm rot="0">
            <a:off x="8255353" y="2176812"/>
            <a:ext cx="8472399" cy="580985"/>
          </a:xfrm>
          <a:prstGeom prst="rect">
            <a:avLst/>
          </a:prstGeom>
        </p:spPr>
        <p:txBody>
          <a:bodyPr anchor="t" rtlCol="false" tIns="0" lIns="0" bIns="0" rIns="0">
            <a:spAutoFit/>
          </a:bodyPr>
          <a:lstStyle/>
          <a:p>
            <a:pPr>
              <a:lnSpc>
                <a:spcPts val="4738"/>
              </a:lnSpc>
            </a:pPr>
            <a:r>
              <a:rPr lang="en-US" sz="3384">
                <a:solidFill>
                  <a:srgbClr val="000000"/>
                </a:solidFill>
                <a:latin typeface="Fira Code"/>
              </a:rPr>
              <a:t>Open new and existing documents.</a:t>
            </a:r>
          </a:p>
        </p:txBody>
      </p:sp>
      <p:sp>
        <p:nvSpPr>
          <p:cNvPr name="AutoShape 11" id="11"/>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TextBox 12" id="12"/>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LESSON OBJECTIVES</a:t>
            </a:r>
          </a:p>
        </p:txBody>
      </p:sp>
      <p:sp>
        <p:nvSpPr>
          <p:cNvPr name="TextBox 13" id="13"/>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2</a:t>
            </a:r>
          </a:p>
        </p:txBody>
      </p:sp>
      <p:sp>
        <p:nvSpPr>
          <p:cNvPr name="AutoShape 14" id="14"/>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15" id="15"/>
          <p:cNvGrpSpPr/>
          <p:nvPr/>
        </p:nvGrpSpPr>
        <p:grpSpPr>
          <a:xfrm rot="0">
            <a:off x="17502276" y="1587376"/>
            <a:ext cx="800012" cy="2964431"/>
            <a:chOff x="0" y="0"/>
            <a:chExt cx="4938343" cy="18298954"/>
          </a:xfrm>
        </p:grpSpPr>
        <p:sp>
          <p:nvSpPr>
            <p:cNvPr name="Freeform 16" id="16"/>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7" id="17"/>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18" id="18"/>
          <p:cNvSpPr/>
          <p:nvPr/>
        </p:nvSpPr>
        <p:spPr>
          <a:xfrm rot="0">
            <a:off x="17711173" y="3055304"/>
            <a:ext cx="360786" cy="0"/>
          </a:xfrm>
          <a:prstGeom prst="line">
            <a:avLst/>
          </a:prstGeom>
          <a:ln cap="rnd" w="28575">
            <a:solidFill>
              <a:srgbClr val="000000"/>
            </a:solidFill>
            <a:prstDash val="solid"/>
            <a:headEnd type="none" len="sm" w="sm"/>
            <a:tailEnd type="none" len="sm" w="sm"/>
          </a:ln>
        </p:spPr>
      </p:sp>
      <p:sp>
        <p:nvSpPr>
          <p:cNvPr name="AutoShape 19" id="19"/>
          <p:cNvSpPr/>
          <p:nvPr/>
        </p:nvSpPr>
        <p:spPr>
          <a:xfrm rot="0">
            <a:off x="17711173" y="2929739"/>
            <a:ext cx="360786" cy="0"/>
          </a:xfrm>
          <a:prstGeom prst="line">
            <a:avLst/>
          </a:prstGeom>
          <a:ln cap="rnd" w="28575">
            <a:solidFill>
              <a:srgbClr val="000000"/>
            </a:solidFill>
            <a:prstDash val="solid"/>
            <a:headEnd type="none" len="sm" w="sm"/>
            <a:tailEnd type="none" len="sm" w="sm"/>
          </a:ln>
        </p:spPr>
      </p:sp>
      <p:sp>
        <p:nvSpPr>
          <p:cNvPr name="AutoShape 20" id="20"/>
          <p:cNvSpPr/>
          <p:nvPr/>
        </p:nvSpPr>
        <p:spPr>
          <a:xfrm rot="0">
            <a:off x="17711173" y="3180869"/>
            <a:ext cx="360786" cy="0"/>
          </a:xfrm>
          <a:prstGeom prst="line">
            <a:avLst/>
          </a:prstGeom>
          <a:ln cap="rnd" w="28575">
            <a:solidFill>
              <a:srgbClr val="3777E4"/>
            </a:solidFill>
            <a:prstDash val="solid"/>
            <a:headEnd type="none" len="sm" w="sm"/>
            <a:tailEnd type="none" len="sm" w="sm"/>
          </a:ln>
        </p:spPr>
      </p:sp>
      <p:grpSp>
        <p:nvGrpSpPr>
          <p:cNvPr name="Group 21" id="21"/>
          <p:cNvGrpSpPr/>
          <p:nvPr/>
        </p:nvGrpSpPr>
        <p:grpSpPr>
          <a:xfrm rot="0">
            <a:off x="7252431" y="3779728"/>
            <a:ext cx="9773027" cy="1544158"/>
            <a:chOff x="0" y="0"/>
            <a:chExt cx="82911149" cy="13100132"/>
          </a:xfrm>
        </p:grpSpPr>
        <p:sp>
          <p:nvSpPr>
            <p:cNvPr name="Freeform 22" id="22"/>
            <p:cNvSpPr/>
            <p:nvPr/>
          </p:nvSpPr>
          <p:spPr>
            <a:xfrm>
              <a:off x="72390" y="72390"/>
              <a:ext cx="82766368" cy="12955353"/>
            </a:xfrm>
            <a:custGeom>
              <a:avLst/>
              <a:gdLst/>
              <a:ahLst/>
              <a:cxnLst/>
              <a:rect r="r" b="b" t="t" l="l"/>
              <a:pathLst>
                <a:path h="12955353" w="82766368">
                  <a:moveTo>
                    <a:pt x="0" y="0"/>
                  </a:moveTo>
                  <a:lnTo>
                    <a:pt x="82766368" y="0"/>
                  </a:lnTo>
                  <a:lnTo>
                    <a:pt x="82766368" y="12955353"/>
                  </a:lnTo>
                  <a:lnTo>
                    <a:pt x="0" y="12955353"/>
                  </a:lnTo>
                  <a:lnTo>
                    <a:pt x="0" y="0"/>
                  </a:lnTo>
                  <a:close/>
                </a:path>
              </a:pathLst>
            </a:custGeom>
            <a:solidFill>
              <a:srgbClr val="3777E4"/>
            </a:solidFill>
          </p:spPr>
        </p:sp>
        <p:sp>
          <p:nvSpPr>
            <p:cNvPr name="Freeform 23" id="23"/>
            <p:cNvSpPr/>
            <p:nvPr/>
          </p:nvSpPr>
          <p:spPr>
            <a:xfrm>
              <a:off x="0" y="0"/>
              <a:ext cx="82911150" cy="13100132"/>
            </a:xfrm>
            <a:custGeom>
              <a:avLst/>
              <a:gdLst/>
              <a:ahLst/>
              <a:cxnLst/>
              <a:rect r="r" b="b" t="t" l="l"/>
              <a:pathLst>
                <a:path h="13100132" w="82911150">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sp>
      </p:grpSp>
      <p:grpSp>
        <p:nvGrpSpPr>
          <p:cNvPr name="Group 24" id="24"/>
          <p:cNvGrpSpPr/>
          <p:nvPr/>
        </p:nvGrpSpPr>
        <p:grpSpPr>
          <a:xfrm rot="0">
            <a:off x="7057233" y="3656668"/>
            <a:ext cx="9762163" cy="1454716"/>
            <a:chOff x="0" y="0"/>
            <a:chExt cx="82818976" cy="12341335"/>
          </a:xfrm>
        </p:grpSpPr>
        <p:sp>
          <p:nvSpPr>
            <p:cNvPr name="Freeform 25" id="25"/>
            <p:cNvSpPr/>
            <p:nvPr/>
          </p:nvSpPr>
          <p:spPr>
            <a:xfrm>
              <a:off x="72390" y="72390"/>
              <a:ext cx="82674193" cy="12196555"/>
            </a:xfrm>
            <a:custGeom>
              <a:avLst/>
              <a:gdLst/>
              <a:ahLst/>
              <a:cxnLst/>
              <a:rect r="r" b="b" t="t" l="l"/>
              <a:pathLst>
                <a:path h="12196555" w="82674193">
                  <a:moveTo>
                    <a:pt x="0" y="0"/>
                  </a:moveTo>
                  <a:lnTo>
                    <a:pt x="82674193" y="0"/>
                  </a:lnTo>
                  <a:lnTo>
                    <a:pt x="82674193" y="12196555"/>
                  </a:lnTo>
                  <a:lnTo>
                    <a:pt x="0" y="12196555"/>
                  </a:lnTo>
                  <a:lnTo>
                    <a:pt x="0" y="0"/>
                  </a:lnTo>
                  <a:close/>
                </a:path>
              </a:pathLst>
            </a:custGeom>
            <a:solidFill>
              <a:srgbClr val="FFFFFF"/>
            </a:solidFill>
          </p:spPr>
        </p:sp>
        <p:sp>
          <p:nvSpPr>
            <p:cNvPr name="Freeform 26" id="26"/>
            <p:cNvSpPr/>
            <p:nvPr/>
          </p:nvSpPr>
          <p:spPr>
            <a:xfrm>
              <a:off x="0" y="0"/>
              <a:ext cx="82818976" cy="12341334"/>
            </a:xfrm>
            <a:custGeom>
              <a:avLst/>
              <a:gdLst/>
              <a:ahLst/>
              <a:cxnLst/>
              <a:rect r="r" b="b" t="t" l="l"/>
              <a:pathLst>
                <a:path h="12341334" w="82818976">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sp>
      </p:grpSp>
      <p:sp>
        <p:nvSpPr>
          <p:cNvPr name="TextBox 27" id="27"/>
          <p:cNvSpPr txBox="true"/>
          <p:nvPr/>
        </p:nvSpPr>
        <p:spPr>
          <a:xfrm rot="0">
            <a:off x="7057233" y="4139080"/>
            <a:ext cx="1390474" cy="619125"/>
          </a:xfrm>
          <a:prstGeom prst="rect">
            <a:avLst/>
          </a:prstGeom>
        </p:spPr>
        <p:txBody>
          <a:bodyPr anchor="t" rtlCol="false" tIns="0" lIns="0" bIns="0" rIns="0">
            <a:spAutoFit/>
          </a:bodyPr>
          <a:lstStyle/>
          <a:p>
            <a:pPr algn="ctr">
              <a:lnSpc>
                <a:spcPts val="4800"/>
              </a:lnSpc>
            </a:pPr>
            <a:r>
              <a:rPr lang="en-US" sz="4000">
                <a:solidFill>
                  <a:srgbClr val="000000"/>
                </a:solidFill>
                <a:latin typeface="Roboto Mono Regular"/>
              </a:rPr>
              <a:t>2.</a:t>
            </a:r>
          </a:p>
        </p:txBody>
      </p:sp>
      <p:sp>
        <p:nvSpPr>
          <p:cNvPr name="TextBox 28" id="28"/>
          <p:cNvSpPr txBox="true"/>
          <p:nvPr/>
        </p:nvSpPr>
        <p:spPr>
          <a:xfrm rot="0">
            <a:off x="8255353" y="4129575"/>
            <a:ext cx="8472399" cy="580985"/>
          </a:xfrm>
          <a:prstGeom prst="rect">
            <a:avLst/>
          </a:prstGeom>
        </p:spPr>
        <p:txBody>
          <a:bodyPr anchor="t" rtlCol="false" tIns="0" lIns="0" bIns="0" rIns="0">
            <a:spAutoFit/>
          </a:bodyPr>
          <a:lstStyle/>
          <a:p>
            <a:pPr>
              <a:lnSpc>
                <a:spcPts val="4738"/>
              </a:lnSpc>
            </a:pPr>
            <a:r>
              <a:rPr lang="en-US" sz="3384">
                <a:solidFill>
                  <a:srgbClr val="000000"/>
                </a:solidFill>
                <a:latin typeface="Fira Code"/>
              </a:rPr>
              <a:t>Copy and paste text.</a:t>
            </a:r>
          </a:p>
        </p:txBody>
      </p:sp>
      <p:grpSp>
        <p:nvGrpSpPr>
          <p:cNvPr name="Group 29" id="29"/>
          <p:cNvGrpSpPr/>
          <p:nvPr/>
        </p:nvGrpSpPr>
        <p:grpSpPr>
          <a:xfrm rot="0">
            <a:off x="7252431" y="5705587"/>
            <a:ext cx="9773027" cy="1544158"/>
            <a:chOff x="0" y="0"/>
            <a:chExt cx="82911149" cy="13100132"/>
          </a:xfrm>
        </p:grpSpPr>
        <p:sp>
          <p:nvSpPr>
            <p:cNvPr name="Freeform 30" id="30"/>
            <p:cNvSpPr/>
            <p:nvPr/>
          </p:nvSpPr>
          <p:spPr>
            <a:xfrm>
              <a:off x="72390" y="72390"/>
              <a:ext cx="82766368" cy="12955353"/>
            </a:xfrm>
            <a:custGeom>
              <a:avLst/>
              <a:gdLst/>
              <a:ahLst/>
              <a:cxnLst/>
              <a:rect r="r" b="b" t="t" l="l"/>
              <a:pathLst>
                <a:path h="12955353" w="82766368">
                  <a:moveTo>
                    <a:pt x="0" y="0"/>
                  </a:moveTo>
                  <a:lnTo>
                    <a:pt x="82766368" y="0"/>
                  </a:lnTo>
                  <a:lnTo>
                    <a:pt x="82766368" y="12955353"/>
                  </a:lnTo>
                  <a:lnTo>
                    <a:pt x="0" y="12955353"/>
                  </a:lnTo>
                  <a:lnTo>
                    <a:pt x="0" y="0"/>
                  </a:lnTo>
                  <a:close/>
                </a:path>
              </a:pathLst>
            </a:custGeom>
            <a:solidFill>
              <a:srgbClr val="3777E4"/>
            </a:solidFill>
          </p:spPr>
        </p:sp>
        <p:sp>
          <p:nvSpPr>
            <p:cNvPr name="Freeform 31" id="31"/>
            <p:cNvSpPr/>
            <p:nvPr/>
          </p:nvSpPr>
          <p:spPr>
            <a:xfrm>
              <a:off x="0" y="0"/>
              <a:ext cx="82911150" cy="13100132"/>
            </a:xfrm>
            <a:custGeom>
              <a:avLst/>
              <a:gdLst/>
              <a:ahLst/>
              <a:cxnLst/>
              <a:rect r="r" b="b" t="t" l="l"/>
              <a:pathLst>
                <a:path h="13100132" w="82911150">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sp>
      </p:grpSp>
      <p:grpSp>
        <p:nvGrpSpPr>
          <p:cNvPr name="Group 32" id="32"/>
          <p:cNvGrpSpPr/>
          <p:nvPr/>
        </p:nvGrpSpPr>
        <p:grpSpPr>
          <a:xfrm rot="0">
            <a:off x="7057233" y="5582527"/>
            <a:ext cx="9762163" cy="1454716"/>
            <a:chOff x="0" y="0"/>
            <a:chExt cx="82818976" cy="12341335"/>
          </a:xfrm>
        </p:grpSpPr>
        <p:sp>
          <p:nvSpPr>
            <p:cNvPr name="Freeform 33" id="33"/>
            <p:cNvSpPr/>
            <p:nvPr/>
          </p:nvSpPr>
          <p:spPr>
            <a:xfrm>
              <a:off x="72390" y="72390"/>
              <a:ext cx="82674193" cy="12196555"/>
            </a:xfrm>
            <a:custGeom>
              <a:avLst/>
              <a:gdLst/>
              <a:ahLst/>
              <a:cxnLst/>
              <a:rect r="r" b="b" t="t" l="l"/>
              <a:pathLst>
                <a:path h="12196555" w="82674193">
                  <a:moveTo>
                    <a:pt x="0" y="0"/>
                  </a:moveTo>
                  <a:lnTo>
                    <a:pt x="82674193" y="0"/>
                  </a:lnTo>
                  <a:lnTo>
                    <a:pt x="82674193" y="12196555"/>
                  </a:lnTo>
                  <a:lnTo>
                    <a:pt x="0" y="12196555"/>
                  </a:lnTo>
                  <a:lnTo>
                    <a:pt x="0" y="0"/>
                  </a:lnTo>
                  <a:close/>
                </a:path>
              </a:pathLst>
            </a:custGeom>
            <a:solidFill>
              <a:srgbClr val="FFFFFF"/>
            </a:solidFill>
          </p:spPr>
        </p:sp>
        <p:sp>
          <p:nvSpPr>
            <p:cNvPr name="Freeform 34" id="34"/>
            <p:cNvSpPr/>
            <p:nvPr/>
          </p:nvSpPr>
          <p:spPr>
            <a:xfrm>
              <a:off x="0" y="0"/>
              <a:ext cx="82818976" cy="12341334"/>
            </a:xfrm>
            <a:custGeom>
              <a:avLst/>
              <a:gdLst/>
              <a:ahLst/>
              <a:cxnLst/>
              <a:rect r="r" b="b" t="t" l="l"/>
              <a:pathLst>
                <a:path h="12341334" w="82818976">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sp>
      </p:grpSp>
      <p:sp>
        <p:nvSpPr>
          <p:cNvPr name="TextBox 35" id="35"/>
          <p:cNvSpPr txBox="true"/>
          <p:nvPr/>
        </p:nvSpPr>
        <p:spPr>
          <a:xfrm rot="0">
            <a:off x="7057233" y="6064939"/>
            <a:ext cx="1390474" cy="619125"/>
          </a:xfrm>
          <a:prstGeom prst="rect">
            <a:avLst/>
          </a:prstGeom>
        </p:spPr>
        <p:txBody>
          <a:bodyPr anchor="t" rtlCol="false" tIns="0" lIns="0" bIns="0" rIns="0">
            <a:spAutoFit/>
          </a:bodyPr>
          <a:lstStyle/>
          <a:p>
            <a:pPr algn="ctr">
              <a:lnSpc>
                <a:spcPts val="4800"/>
              </a:lnSpc>
            </a:pPr>
            <a:r>
              <a:rPr lang="en-US" sz="4000">
                <a:solidFill>
                  <a:srgbClr val="000000"/>
                </a:solidFill>
                <a:latin typeface="Roboto Mono Regular"/>
              </a:rPr>
              <a:t>3.</a:t>
            </a:r>
          </a:p>
        </p:txBody>
      </p:sp>
      <p:sp>
        <p:nvSpPr>
          <p:cNvPr name="TextBox 36" id="36"/>
          <p:cNvSpPr txBox="true"/>
          <p:nvPr/>
        </p:nvSpPr>
        <p:spPr>
          <a:xfrm rot="0">
            <a:off x="8255353" y="5731117"/>
            <a:ext cx="8472399" cy="1181260"/>
          </a:xfrm>
          <a:prstGeom prst="rect">
            <a:avLst/>
          </a:prstGeom>
        </p:spPr>
        <p:txBody>
          <a:bodyPr anchor="t" rtlCol="false" tIns="0" lIns="0" bIns="0" rIns="0">
            <a:spAutoFit/>
          </a:bodyPr>
          <a:lstStyle/>
          <a:p>
            <a:pPr>
              <a:lnSpc>
                <a:spcPts val="4738"/>
              </a:lnSpc>
            </a:pPr>
            <a:r>
              <a:rPr lang="en-US" sz="3384">
                <a:solidFill>
                  <a:srgbClr val="000000"/>
                </a:solidFill>
                <a:latin typeface="Fira Code"/>
              </a:rPr>
              <a:t>Format font, paragraphs, and margins</a:t>
            </a:r>
          </a:p>
        </p:txBody>
      </p:sp>
      <p:grpSp>
        <p:nvGrpSpPr>
          <p:cNvPr name="Group 37" id="37"/>
          <p:cNvGrpSpPr/>
          <p:nvPr/>
        </p:nvGrpSpPr>
        <p:grpSpPr>
          <a:xfrm rot="0">
            <a:off x="7252431" y="7577767"/>
            <a:ext cx="9773027" cy="1544158"/>
            <a:chOff x="0" y="0"/>
            <a:chExt cx="82911149" cy="13100132"/>
          </a:xfrm>
        </p:grpSpPr>
        <p:sp>
          <p:nvSpPr>
            <p:cNvPr name="Freeform 38" id="38"/>
            <p:cNvSpPr/>
            <p:nvPr/>
          </p:nvSpPr>
          <p:spPr>
            <a:xfrm>
              <a:off x="72390" y="72390"/>
              <a:ext cx="82766368" cy="12955353"/>
            </a:xfrm>
            <a:custGeom>
              <a:avLst/>
              <a:gdLst/>
              <a:ahLst/>
              <a:cxnLst/>
              <a:rect r="r" b="b" t="t" l="l"/>
              <a:pathLst>
                <a:path h="12955353" w="82766368">
                  <a:moveTo>
                    <a:pt x="0" y="0"/>
                  </a:moveTo>
                  <a:lnTo>
                    <a:pt x="82766368" y="0"/>
                  </a:lnTo>
                  <a:lnTo>
                    <a:pt x="82766368" y="12955353"/>
                  </a:lnTo>
                  <a:lnTo>
                    <a:pt x="0" y="12955353"/>
                  </a:lnTo>
                  <a:lnTo>
                    <a:pt x="0" y="0"/>
                  </a:lnTo>
                  <a:close/>
                </a:path>
              </a:pathLst>
            </a:custGeom>
            <a:solidFill>
              <a:srgbClr val="3777E4"/>
            </a:solidFill>
          </p:spPr>
        </p:sp>
        <p:sp>
          <p:nvSpPr>
            <p:cNvPr name="Freeform 39" id="39"/>
            <p:cNvSpPr/>
            <p:nvPr/>
          </p:nvSpPr>
          <p:spPr>
            <a:xfrm>
              <a:off x="0" y="0"/>
              <a:ext cx="82911150" cy="13100132"/>
            </a:xfrm>
            <a:custGeom>
              <a:avLst/>
              <a:gdLst/>
              <a:ahLst/>
              <a:cxnLst/>
              <a:rect r="r" b="b" t="t" l="l"/>
              <a:pathLst>
                <a:path h="13100132" w="82911150">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sp>
      </p:grpSp>
      <p:grpSp>
        <p:nvGrpSpPr>
          <p:cNvPr name="Group 40" id="40"/>
          <p:cNvGrpSpPr/>
          <p:nvPr/>
        </p:nvGrpSpPr>
        <p:grpSpPr>
          <a:xfrm rot="0">
            <a:off x="7057233" y="7454707"/>
            <a:ext cx="9762163" cy="1454716"/>
            <a:chOff x="0" y="0"/>
            <a:chExt cx="82818976" cy="12341335"/>
          </a:xfrm>
        </p:grpSpPr>
        <p:sp>
          <p:nvSpPr>
            <p:cNvPr name="Freeform 41" id="41"/>
            <p:cNvSpPr/>
            <p:nvPr/>
          </p:nvSpPr>
          <p:spPr>
            <a:xfrm>
              <a:off x="72390" y="72390"/>
              <a:ext cx="82674193" cy="12196555"/>
            </a:xfrm>
            <a:custGeom>
              <a:avLst/>
              <a:gdLst/>
              <a:ahLst/>
              <a:cxnLst/>
              <a:rect r="r" b="b" t="t" l="l"/>
              <a:pathLst>
                <a:path h="12196555" w="82674193">
                  <a:moveTo>
                    <a:pt x="0" y="0"/>
                  </a:moveTo>
                  <a:lnTo>
                    <a:pt x="82674193" y="0"/>
                  </a:lnTo>
                  <a:lnTo>
                    <a:pt x="82674193" y="12196555"/>
                  </a:lnTo>
                  <a:lnTo>
                    <a:pt x="0" y="12196555"/>
                  </a:lnTo>
                  <a:lnTo>
                    <a:pt x="0" y="0"/>
                  </a:lnTo>
                  <a:close/>
                </a:path>
              </a:pathLst>
            </a:custGeom>
            <a:solidFill>
              <a:srgbClr val="FFFFFF"/>
            </a:solidFill>
          </p:spPr>
        </p:sp>
        <p:sp>
          <p:nvSpPr>
            <p:cNvPr name="Freeform 42" id="42"/>
            <p:cNvSpPr/>
            <p:nvPr/>
          </p:nvSpPr>
          <p:spPr>
            <a:xfrm>
              <a:off x="0" y="0"/>
              <a:ext cx="82818976" cy="12341334"/>
            </a:xfrm>
            <a:custGeom>
              <a:avLst/>
              <a:gdLst/>
              <a:ahLst/>
              <a:cxnLst/>
              <a:rect r="r" b="b" t="t" l="l"/>
              <a:pathLst>
                <a:path h="12341334" w="82818976">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sp>
      </p:grpSp>
      <p:sp>
        <p:nvSpPr>
          <p:cNvPr name="TextBox 43" id="43"/>
          <p:cNvSpPr txBox="true"/>
          <p:nvPr/>
        </p:nvSpPr>
        <p:spPr>
          <a:xfrm rot="0">
            <a:off x="7057233" y="7937120"/>
            <a:ext cx="1390474" cy="619125"/>
          </a:xfrm>
          <a:prstGeom prst="rect">
            <a:avLst/>
          </a:prstGeom>
        </p:spPr>
        <p:txBody>
          <a:bodyPr anchor="t" rtlCol="false" tIns="0" lIns="0" bIns="0" rIns="0">
            <a:spAutoFit/>
          </a:bodyPr>
          <a:lstStyle/>
          <a:p>
            <a:pPr algn="ctr">
              <a:lnSpc>
                <a:spcPts val="4800"/>
              </a:lnSpc>
            </a:pPr>
            <a:r>
              <a:rPr lang="en-US" sz="4000">
                <a:solidFill>
                  <a:srgbClr val="000000"/>
                </a:solidFill>
                <a:latin typeface="Roboto Mono Regular"/>
              </a:rPr>
              <a:t>4.</a:t>
            </a:r>
          </a:p>
        </p:txBody>
      </p:sp>
      <p:sp>
        <p:nvSpPr>
          <p:cNvPr name="TextBox 44" id="44"/>
          <p:cNvSpPr txBox="true"/>
          <p:nvPr/>
        </p:nvSpPr>
        <p:spPr>
          <a:xfrm rot="0">
            <a:off x="8255353" y="7927615"/>
            <a:ext cx="8472399" cy="580985"/>
          </a:xfrm>
          <a:prstGeom prst="rect">
            <a:avLst/>
          </a:prstGeom>
        </p:spPr>
        <p:txBody>
          <a:bodyPr anchor="t" rtlCol="false" tIns="0" lIns="0" bIns="0" rIns="0">
            <a:spAutoFit/>
          </a:bodyPr>
          <a:lstStyle/>
          <a:p>
            <a:pPr>
              <a:lnSpc>
                <a:spcPts val="4738"/>
              </a:lnSpc>
            </a:pPr>
            <a:r>
              <a:rPr lang="en-US" sz="3384">
                <a:solidFill>
                  <a:srgbClr val="000000"/>
                </a:solidFill>
                <a:latin typeface="Fira Code"/>
              </a:rPr>
              <a:t>Save and print documents.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7560858" y="3617539"/>
            <a:ext cx="8770886" cy="4901135"/>
            <a:chOff x="0" y="0"/>
            <a:chExt cx="58384553" cy="32625047"/>
          </a:xfrm>
        </p:grpSpPr>
        <p:sp>
          <p:nvSpPr>
            <p:cNvPr name="Freeform 5" id="5"/>
            <p:cNvSpPr/>
            <p:nvPr/>
          </p:nvSpPr>
          <p:spPr>
            <a:xfrm>
              <a:off x="72390" y="72390"/>
              <a:ext cx="58239772" cy="32480268"/>
            </a:xfrm>
            <a:custGeom>
              <a:avLst/>
              <a:gdLst/>
              <a:ahLst/>
              <a:cxnLst/>
              <a:rect r="r" b="b" t="t" l="l"/>
              <a:pathLst>
                <a:path h="32480268" w="58239772">
                  <a:moveTo>
                    <a:pt x="0" y="0"/>
                  </a:moveTo>
                  <a:lnTo>
                    <a:pt x="58239772" y="0"/>
                  </a:lnTo>
                  <a:lnTo>
                    <a:pt x="58239772" y="32480268"/>
                  </a:lnTo>
                  <a:lnTo>
                    <a:pt x="0" y="32480268"/>
                  </a:lnTo>
                  <a:lnTo>
                    <a:pt x="0" y="0"/>
                  </a:lnTo>
                  <a:close/>
                </a:path>
              </a:pathLst>
            </a:custGeom>
            <a:solidFill>
              <a:srgbClr val="3777E4"/>
            </a:solidFill>
          </p:spPr>
        </p:sp>
        <p:sp>
          <p:nvSpPr>
            <p:cNvPr name="Freeform 6" id="6"/>
            <p:cNvSpPr/>
            <p:nvPr/>
          </p:nvSpPr>
          <p:spPr>
            <a:xfrm>
              <a:off x="0" y="0"/>
              <a:ext cx="58384554" cy="32625047"/>
            </a:xfrm>
            <a:custGeom>
              <a:avLst/>
              <a:gdLst/>
              <a:ahLst/>
              <a:cxnLst/>
              <a:rect r="r" b="b" t="t" l="l"/>
              <a:pathLst>
                <a:path h="32625047" w="58384554">
                  <a:moveTo>
                    <a:pt x="58239775" y="32480269"/>
                  </a:moveTo>
                  <a:lnTo>
                    <a:pt x="58384554" y="32480269"/>
                  </a:lnTo>
                  <a:lnTo>
                    <a:pt x="58384554" y="32625047"/>
                  </a:lnTo>
                  <a:lnTo>
                    <a:pt x="58239775" y="32625047"/>
                  </a:lnTo>
                  <a:lnTo>
                    <a:pt x="58239775" y="32480269"/>
                  </a:lnTo>
                  <a:close/>
                  <a:moveTo>
                    <a:pt x="0" y="144780"/>
                  </a:moveTo>
                  <a:lnTo>
                    <a:pt x="144780" y="144780"/>
                  </a:lnTo>
                  <a:lnTo>
                    <a:pt x="144780" y="32480269"/>
                  </a:lnTo>
                  <a:lnTo>
                    <a:pt x="0" y="32480269"/>
                  </a:lnTo>
                  <a:lnTo>
                    <a:pt x="0" y="144780"/>
                  </a:lnTo>
                  <a:close/>
                  <a:moveTo>
                    <a:pt x="0" y="32480269"/>
                  </a:moveTo>
                  <a:lnTo>
                    <a:pt x="144780" y="32480269"/>
                  </a:lnTo>
                  <a:lnTo>
                    <a:pt x="144780" y="32625047"/>
                  </a:lnTo>
                  <a:lnTo>
                    <a:pt x="0" y="32625047"/>
                  </a:lnTo>
                  <a:lnTo>
                    <a:pt x="0" y="32480269"/>
                  </a:lnTo>
                  <a:close/>
                  <a:moveTo>
                    <a:pt x="58239775" y="144780"/>
                  </a:moveTo>
                  <a:lnTo>
                    <a:pt x="58384554" y="144780"/>
                  </a:lnTo>
                  <a:lnTo>
                    <a:pt x="58384554" y="32480269"/>
                  </a:lnTo>
                  <a:lnTo>
                    <a:pt x="58239775" y="32480269"/>
                  </a:lnTo>
                  <a:lnTo>
                    <a:pt x="58239775" y="144780"/>
                  </a:lnTo>
                  <a:close/>
                  <a:moveTo>
                    <a:pt x="144780" y="32480269"/>
                  </a:moveTo>
                  <a:lnTo>
                    <a:pt x="58239775" y="32480269"/>
                  </a:lnTo>
                  <a:lnTo>
                    <a:pt x="58239775" y="32625047"/>
                  </a:lnTo>
                  <a:lnTo>
                    <a:pt x="144780" y="32625047"/>
                  </a:lnTo>
                  <a:lnTo>
                    <a:pt x="144780" y="32480269"/>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sp>
      </p:grpSp>
      <p:grpSp>
        <p:nvGrpSpPr>
          <p:cNvPr name="Group 7" id="7"/>
          <p:cNvGrpSpPr/>
          <p:nvPr/>
        </p:nvGrpSpPr>
        <p:grpSpPr>
          <a:xfrm rot="0">
            <a:off x="7320770" y="3351154"/>
            <a:ext cx="8523597" cy="4646756"/>
            <a:chOff x="0" y="0"/>
            <a:chExt cx="56165831" cy="30619578"/>
          </a:xfrm>
        </p:grpSpPr>
        <p:sp>
          <p:nvSpPr>
            <p:cNvPr name="Freeform 8" id="8"/>
            <p:cNvSpPr/>
            <p:nvPr/>
          </p:nvSpPr>
          <p:spPr>
            <a:xfrm>
              <a:off x="72390" y="72390"/>
              <a:ext cx="56021048" cy="30474800"/>
            </a:xfrm>
            <a:custGeom>
              <a:avLst/>
              <a:gdLst/>
              <a:ahLst/>
              <a:cxnLst/>
              <a:rect r="r" b="b" t="t" l="l"/>
              <a:pathLst>
                <a:path h="30474800" w="56021048">
                  <a:moveTo>
                    <a:pt x="0" y="0"/>
                  </a:moveTo>
                  <a:lnTo>
                    <a:pt x="56021048" y="0"/>
                  </a:lnTo>
                  <a:lnTo>
                    <a:pt x="56021048" y="30474800"/>
                  </a:lnTo>
                  <a:lnTo>
                    <a:pt x="0" y="30474800"/>
                  </a:lnTo>
                  <a:lnTo>
                    <a:pt x="0" y="0"/>
                  </a:lnTo>
                  <a:close/>
                </a:path>
              </a:pathLst>
            </a:custGeom>
            <a:solidFill>
              <a:srgbClr val="FFFFFF"/>
            </a:solidFill>
          </p:spPr>
        </p:sp>
        <p:sp>
          <p:nvSpPr>
            <p:cNvPr name="Freeform 9" id="9"/>
            <p:cNvSpPr/>
            <p:nvPr/>
          </p:nvSpPr>
          <p:spPr>
            <a:xfrm>
              <a:off x="0" y="0"/>
              <a:ext cx="56165831" cy="30619579"/>
            </a:xfrm>
            <a:custGeom>
              <a:avLst/>
              <a:gdLst/>
              <a:ahLst/>
              <a:cxnLst/>
              <a:rect r="r" b="b" t="t" l="l"/>
              <a:pathLst>
                <a:path h="30619579" w="56165831">
                  <a:moveTo>
                    <a:pt x="56021052" y="30474797"/>
                  </a:moveTo>
                  <a:lnTo>
                    <a:pt x="56165831" y="30474797"/>
                  </a:lnTo>
                  <a:lnTo>
                    <a:pt x="56165831" y="30619579"/>
                  </a:lnTo>
                  <a:lnTo>
                    <a:pt x="56021052" y="30619579"/>
                  </a:lnTo>
                  <a:lnTo>
                    <a:pt x="56021052" y="30474797"/>
                  </a:lnTo>
                  <a:close/>
                  <a:moveTo>
                    <a:pt x="0" y="144780"/>
                  </a:moveTo>
                  <a:lnTo>
                    <a:pt x="144780" y="144780"/>
                  </a:lnTo>
                  <a:lnTo>
                    <a:pt x="144780" y="30474797"/>
                  </a:lnTo>
                  <a:lnTo>
                    <a:pt x="0" y="30474797"/>
                  </a:lnTo>
                  <a:lnTo>
                    <a:pt x="0" y="144780"/>
                  </a:lnTo>
                  <a:close/>
                  <a:moveTo>
                    <a:pt x="0" y="30474797"/>
                  </a:moveTo>
                  <a:lnTo>
                    <a:pt x="144780" y="30474797"/>
                  </a:lnTo>
                  <a:lnTo>
                    <a:pt x="144780" y="30619579"/>
                  </a:lnTo>
                  <a:lnTo>
                    <a:pt x="0" y="30619579"/>
                  </a:lnTo>
                  <a:lnTo>
                    <a:pt x="0" y="30474797"/>
                  </a:lnTo>
                  <a:close/>
                  <a:moveTo>
                    <a:pt x="56021052" y="144780"/>
                  </a:moveTo>
                  <a:lnTo>
                    <a:pt x="56165831" y="144780"/>
                  </a:lnTo>
                  <a:lnTo>
                    <a:pt x="56165831" y="30474797"/>
                  </a:lnTo>
                  <a:lnTo>
                    <a:pt x="56021052" y="30474797"/>
                  </a:lnTo>
                  <a:lnTo>
                    <a:pt x="56021052" y="144780"/>
                  </a:lnTo>
                  <a:close/>
                  <a:moveTo>
                    <a:pt x="144780" y="30474797"/>
                  </a:moveTo>
                  <a:lnTo>
                    <a:pt x="56021052" y="30474797"/>
                  </a:lnTo>
                  <a:lnTo>
                    <a:pt x="56021052" y="30619579"/>
                  </a:lnTo>
                  <a:lnTo>
                    <a:pt x="144780" y="30619579"/>
                  </a:lnTo>
                  <a:lnTo>
                    <a:pt x="144780" y="30474797"/>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sp>
      </p:grpSp>
      <p:grpSp>
        <p:nvGrpSpPr>
          <p:cNvPr name="Group 10" id="10"/>
          <p:cNvGrpSpPr/>
          <p:nvPr/>
        </p:nvGrpSpPr>
        <p:grpSpPr>
          <a:xfrm rot="0">
            <a:off x="17509420" y="5797792"/>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3" id="13"/>
          <p:cNvSpPr/>
          <p:nvPr/>
        </p:nvSpPr>
        <p:spPr>
          <a:xfrm rot="0">
            <a:off x="17718317" y="7265720"/>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718317" y="7140155"/>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718317" y="7391285"/>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76993" b="34348"/>
          <a:stretch>
            <a:fillRect/>
          </a:stretch>
        </p:blipFill>
        <p:spPr>
          <a:xfrm flipH="false" flipV="false" rot="0">
            <a:off x="1028700" y="1323616"/>
            <a:ext cx="5381877" cy="8638654"/>
          </a:xfrm>
          <a:prstGeom prst="rect">
            <a:avLst/>
          </a:prstGeom>
        </p:spPr>
      </p:pic>
      <p:sp>
        <p:nvSpPr>
          <p:cNvPr name="TextBox 17" id="17"/>
          <p:cNvSpPr txBox="true"/>
          <p:nvPr/>
        </p:nvSpPr>
        <p:spPr>
          <a:xfrm rot="0">
            <a:off x="7945550" y="3769119"/>
            <a:ext cx="7274038" cy="5703570"/>
          </a:xfrm>
          <a:prstGeom prst="rect">
            <a:avLst/>
          </a:prstGeom>
        </p:spPr>
        <p:txBody>
          <a:bodyPr anchor="t" rtlCol="false" tIns="0" lIns="0" bIns="0" rIns="0">
            <a:spAutoFit/>
          </a:bodyPr>
          <a:lstStyle/>
          <a:p>
            <a:pPr>
              <a:lnSpc>
                <a:spcPts val="3779"/>
              </a:lnSpc>
            </a:pPr>
            <a:r>
              <a:rPr lang="en-US" sz="2699">
                <a:solidFill>
                  <a:srgbClr val="000000"/>
                </a:solidFill>
                <a:latin typeface="Fira Code Bold"/>
              </a:rPr>
              <a:t>Page Size</a:t>
            </a:r>
          </a:p>
          <a:p>
            <a:pPr>
              <a:lnSpc>
                <a:spcPts val="3779"/>
              </a:lnSpc>
            </a:pPr>
          </a:p>
          <a:p>
            <a:pPr>
              <a:lnSpc>
                <a:spcPts val="3779"/>
              </a:lnSpc>
            </a:pPr>
            <a:r>
              <a:rPr lang="en-US" sz="2699">
                <a:solidFill>
                  <a:srgbClr val="000000"/>
                </a:solidFill>
                <a:latin typeface="Fira Code"/>
              </a:rPr>
              <a:t>Word has a variety of predefined page sizes to choose from. </a:t>
            </a:r>
          </a:p>
          <a:p>
            <a:pPr>
              <a:lnSpc>
                <a:spcPts val="3779"/>
              </a:lnSpc>
            </a:pPr>
            <a:r>
              <a:rPr lang="en-US" sz="2699">
                <a:solidFill>
                  <a:srgbClr val="000000"/>
                </a:solidFill>
                <a:latin typeface="Fira Code"/>
              </a:rPr>
              <a:t>1.Select the “Layout” tab, then click the “Size” command. </a:t>
            </a:r>
          </a:p>
          <a:p>
            <a:pPr>
              <a:lnSpc>
                <a:spcPts val="3779"/>
              </a:lnSpc>
            </a:pPr>
            <a:r>
              <a:rPr lang="en-US" sz="2699">
                <a:solidFill>
                  <a:srgbClr val="000000"/>
                </a:solidFill>
                <a:latin typeface="Fira Code"/>
              </a:rPr>
              <a:t>2.A drop-down menu will appear. The current page size is highlighted </a:t>
            </a:r>
          </a:p>
          <a:p>
            <a:pPr>
              <a:lnSpc>
                <a:spcPts val="3779"/>
              </a:lnSpc>
            </a:pPr>
          </a:p>
          <a:p>
            <a:pPr>
              <a:lnSpc>
                <a:spcPts val="3779"/>
              </a:lnSpc>
            </a:pPr>
          </a:p>
          <a:p>
            <a:pPr>
              <a:lnSpc>
                <a:spcPts val="3779"/>
              </a:lnSpc>
            </a:pPr>
          </a:p>
          <a:p>
            <a:pPr>
              <a:lnSpc>
                <a:spcPts val="3779"/>
              </a:lnSpc>
            </a:pPr>
          </a:p>
        </p:txBody>
      </p:sp>
      <p:sp>
        <p:nvSpPr>
          <p:cNvPr name="TextBox 18" id="18"/>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 - PAGE LAYOUT</a:t>
            </a:r>
          </a:p>
        </p:txBody>
      </p:sp>
      <p:sp>
        <p:nvSpPr>
          <p:cNvPr name="TextBox 19" id="19"/>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20</a:t>
            </a:r>
          </a:p>
        </p:txBody>
      </p:sp>
      <p:sp>
        <p:nvSpPr>
          <p:cNvPr name="TextBox 20" id="20"/>
          <p:cNvSpPr txBox="true"/>
          <p:nvPr/>
        </p:nvSpPr>
        <p:spPr>
          <a:xfrm rot="0">
            <a:off x="4093423" y="1256941"/>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1.</a:t>
            </a:r>
          </a:p>
        </p:txBody>
      </p:sp>
      <p:sp>
        <p:nvSpPr>
          <p:cNvPr name="TextBox 21" id="21"/>
          <p:cNvSpPr txBox="true"/>
          <p:nvPr/>
        </p:nvSpPr>
        <p:spPr>
          <a:xfrm rot="0">
            <a:off x="1945838" y="2120312"/>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2.</a:t>
            </a:r>
          </a:p>
        </p:txBody>
      </p:sp>
      <p:sp>
        <p:nvSpPr>
          <p:cNvPr name="TextBox 22" id="22"/>
          <p:cNvSpPr txBox="true"/>
          <p:nvPr/>
        </p:nvSpPr>
        <p:spPr>
          <a:xfrm rot="0">
            <a:off x="1945838" y="3037624"/>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3.</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5035195" y="6064177"/>
            <a:ext cx="11236060" cy="3194123"/>
            <a:chOff x="0" y="0"/>
            <a:chExt cx="74794300" cy="21262095"/>
          </a:xfrm>
        </p:grpSpPr>
        <p:sp>
          <p:nvSpPr>
            <p:cNvPr name="Freeform 5" id="5"/>
            <p:cNvSpPr/>
            <p:nvPr/>
          </p:nvSpPr>
          <p:spPr>
            <a:xfrm>
              <a:off x="72390" y="72390"/>
              <a:ext cx="74649517" cy="21117315"/>
            </a:xfrm>
            <a:custGeom>
              <a:avLst/>
              <a:gdLst/>
              <a:ahLst/>
              <a:cxnLst/>
              <a:rect r="r" b="b" t="t" l="l"/>
              <a:pathLst>
                <a:path h="21117315" w="74649517">
                  <a:moveTo>
                    <a:pt x="0" y="0"/>
                  </a:moveTo>
                  <a:lnTo>
                    <a:pt x="74649517" y="0"/>
                  </a:lnTo>
                  <a:lnTo>
                    <a:pt x="74649517" y="21117315"/>
                  </a:lnTo>
                  <a:lnTo>
                    <a:pt x="0" y="21117315"/>
                  </a:lnTo>
                  <a:lnTo>
                    <a:pt x="0" y="0"/>
                  </a:lnTo>
                  <a:close/>
                </a:path>
              </a:pathLst>
            </a:custGeom>
            <a:solidFill>
              <a:srgbClr val="3777E4"/>
            </a:solidFill>
          </p:spPr>
        </p:sp>
        <p:sp>
          <p:nvSpPr>
            <p:cNvPr name="Freeform 6" id="6"/>
            <p:cNvSpPr/>
            <p:nvPr/>
          </p:nvSpPr>
          <p:spPr>
            <a:xfrm>
              <a:off x="0" y="0"/>
              <a:ext cx="74794300" cy="21262096"/>
            </a:xfrm>
            <a:custGeom>
              <a:avLst/>
              <a:gdLst/>
              <a:ahLst/>
              <a:cxnLst/>
              <a:rect r="r" b="b" t="t" l="l"/>
              <a:pathLst>
                <a:path h="21262096" w="74794300">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sp>
      </p:grpSp>
      <p:grpSp>
        <p:nvGrpSpPr>
          <p:cNvPr name="Group 7" id="7"/>
          <p:cNvGrpSpPr/>
          <p:nvPr/>
        </p:nvGrpSpPr>
        <p:grpSpPr>
          <a:xfrm rot="0">
            <a:off x="4795107" y="5797792"/>
            <a:ext cx="11099981" cy="3051383"/>
            <a:chOff x="0" y="0"/>
            <a:chExt cx="73142789" cy="20106945"/>
          </a:xfrm>
        </p:grpSpPr>
        <p:sp>
          <p:nvSpPr>
            <p:cNvPr name="Freeform 8" id="8"/>
            <p:cNvSpPr/>
            <p:nvPr/>
          </p:nvSpPr>
          <p:spPr>
            <a:xfrm>
              <a:off x="72390" y="72390"/>
              <a:ext cx="72998009" cy="19962165"/>
            </a:xfrm>
            <a:custGeom>
              <a:avLst/>
              <a:gdLst/>
              <a:ahLst/>
              <a:cxnLst/>
              <a:rect r="r" b="b" t="t" l="l"/>
              <a:pathLst>
                <a:path h="19962165" w="72998009">
                  <a:moveTo>
                    <a:pt x="0" y="0"/>
                  </a:moveTo>
                  <a:lnTo>
                    <a:pt x="72998009" y="0"/>
                  </a:lnTo>
                  <a:lnTo>
                    <a:pt x="72998009" y="19962165"/>
                  </a:lnTo>
                  <a:lnTo>
                    <a:pt x="0" y="19962165"/>
                  </a:lnTo>
                  <a:lnTo>
                    <a:pt x="0" y="0"/>
                  </a:lnTo>
                  <a:close/>
                </a:path>
              </a:pathLst>
            </a:custGeom>
            <a:solidFill>
              <a:srgbClr val="FFFFFF"/>
            </a:solidFill>
          </p:spPr>
        </p:sp>
        <p:sp>
          <p:nvSpPr>
            <p:cNvPr name="Freeform 9" id="9"/>
            <p:cNvSpPr/>
            <p:nvPr/>
          </p:nvSpPr>
          <p:spPr>
            <a:xfrm>
              <a:off x="0" y="0"/>
              <a:ext cx="73142791" cy="20106945"/>
            </a:xfrm>
            <a:custGeom>
              <a:avLst/>
              <a:gdLst/>
              <a:ahLst/>
              <a:cxnLst/>
              <a:rect r="r" b="b" t="t" l="l"/>
              <a:pathLst>
                <a:path h="20106945" w="73142791">
                  <a:moveTo>
                    <a:pt x="72998006" y="19962164"/>
                  </a:moveTo>
                  <a:lnTo>
                    <a:pt x="73142791" y="19962164"/>
                  </a:lnTo>
                  <a:lnTo>
                    <a:pt x="73142791" y="20106945"/>
                  </a:lnTo>
                  <a:lnTo>
                    <a:pt x="72998006" y="20106945"/>
                  </a:lnTo>
                  <a:lnTo>
                    <a:pt x="72998006" y="19962164"/>
                  </a:lnTo>
                  <a:close/>
                  <a:moveTo>
                    <a:pt x="0" y="144780"/>
                  </a:moveTo>
                  <a:lnTo>
                    <a:pt x="144780" y="144780"/>
                  </a:lnTo>
                  <a:lnTo>
                    <a:pt x="144780" y="19962164"/>
                  </a:lnTo>
                  <a:lnTo>
                    <a:pt x="0" y="19962164"/>
                  </a:lnTo>
                  <a:lnTo>
                    <a:pt x="0" y="144780"/>
                  </a:lnTo>
                  <a:close/>
                  <a:moveTo>
                    <a:pt x="0" y="19962164"/>
                  </a:moveTo>
                  <a:lnTo>
                    <a:pt x="144780" y="19962164"/>
                  </a:lnTo>
                  <a:lnTo>
                    <a:pt x="144780" y="20106945"/>
                  </a:lnTo>
                  <a:lnTo>
                    <a:pt x="0" y="20106945"/>
                  </a:lnTo>
                  <a:lnTo>
                    <a:pt x="0" y="19962164"/>
                  </a:lnTo>
                  <a:close/>
                  <a:moveTo>
                    <a:pt x="72998006" y="144780"/>
                  </a:moveTo>
                  <a:lnTo>
                    <a:pt x="73142791" y="144780"/>
                  </a:lnTo>
                  <a:lnTo>
                    <a:pt x="73142791" y="19962164"/>
                  </a:lnTo>
                  <a:lnTo>
                    <a:pt x="72998006" y="19962164"/>
                  </a:lnTo>
                  <a:lnTo>
                    <a:pt x="72998006" y="144780"/>
                  </a:lnTo>
                  <a:close/>
                  <a:moveTo>
                    <a:pt x="144780" y="19962164"/>
                  </a:moveTo>
                  <a:lnTo>
                    <a:pt x="72998006" y="19962164"/>
                  </a:lnTo>
                  <a:lnTo>
                    <a:pt x="72998006" y="20106945"/>
                  </a:lnTo>
                  <a:lnTo>
                    <a:pt x="144780" y="20106945"/>
                  </a:lnTo>
                  <a:lnTo>
                    <a:pt x="144780" y="19962164"/>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sp>
      </p:grpSp>
      <p:grpSp>
        <p:nvGrpSpPr>
          <p:cNvPr name="Group 10" id="10"/>
          <p:cNvGrpSpPr/>
          <p:nvPr/>
        </p:nvGrpSpPr>
        <p:grpSpPr>
          <a:xfrm rot="0">
            <a:off x="17480845" y="6311827"/>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3" id="13"/>
          <p:cNvSpPr/>
          <p:nvPr/>
        </p:nvSpPr>
        <p:spPr>
          <a:xfrm rot="0">
            <a:off x="17689742" y="7779755"/>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689742" y="7654190"/>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689742" y="7905320"/>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0" b="0"/>
          <a:stretch>
            <a:fillRect/>
          </a:stretch>
        </p:blipFill>
        <p:spPr>
          <a:xfrm flipH="false" flipV="false" rot="0">
            <a:off x="648813" y="2602290"/>
            <a:ext cx="16292914" cy="2141926"/>
          </a:xfrm>
          <a:prstGeom prst="rect">
            <a:avLst/>
          </a:prstGeom>
        </p:spPr>
      </p:pic>
      <p:sp>
        <p:nvSpPr>
          <p:cNvPr name="TextBox 17" id="17"/>
          <p:cNvSpPr txBox="true"/>
          <p:nvPr/>
        </p:nvSpPr>
        <p:spPr>
          <a:xfrm rot="0">
            <a:off x="5475492" y="6254677"/>
            <a:ext cx="9739211" cy="2846070"/>
          </a:xfrm>
          <a:prstGeom prst="rect">
            <a:avLst/>
          </a:prstGeom>
        </p:spPr>
        <p:txBody>
          <a:bodyPr anchor="t" rtlCol="false" tIns="0" lIns="0" bIns="0" rIns="0">
            <a:spAutoFit/>
          </a:bodyPr>
          <a:lstStyle/>
          <a:p>
            <a:pPr>
              <a:lnSpc>
                <a:spcPts val="3779"/>
              </a:lnSpc>
            </a:pPr>
            <a:r>
              <a:rPr lang="en-US" sz="2699">
                <a:solidFill>
                  <a:srgbClr val="000000"/>
                </a:solidFill>
                <a:latin typeface="Fira Code"/>
              </a:rPr>
              <a:t>The Review tab has Word’s powerful editing features, such as spell check, adding comments, and tracking changes. These features make it easy to share and collaborate on documents. </a:t>
            </a:r>
          </a:p>
          <a:p>
            <a:pPr>
              <a:lnSpc>
                <a:spcPts val="3779"/>
              </a:lnSpc>
            </a:pPr>
          </a:p>
          <a:p>
            <a:pPr>
              <a:lnSpc>
                <a:spcPts val="3779"/>
              </a:lnSpc>
            </a:pPr>
          </a:p>
        </p:txBody>
      </p:sp>
      <p:sp>
        <p:nvSpPr>
          <p:cNvPr name="TextBox 18" id="18"/>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 - PAGE LAYOUT</a:t>
            </a:r>
          </a:p>
        </p:txBody>
      </p:sp>
      <p:sp>
        <p:nvSpPr>
          <p:cNvPr name="TextBox 19" id="19"/>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21</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7560858" y="3740799"/>
            <a:ext cx="8770886" cy="4380371"/>
            <a:chOff x="0" y="0"/>
            <a:chExt cx="58384553" cy="29158515"/>
          </a:xfrm>
        </p:grpSpPr>
        <p:sp>
          <p:nvSpPr>
            <p:cNvPr name="Freeform 5" id="5"/>
            <p:cNvSpPr/>
            <p:nvPr/>
          </p:nvSpPr>
          <p:spPr>
            <a:xfrm>
              <a:off x="72390" y="72390"/>
              <a:ext cx="58239772" cy="29013735"/>
            </a:xfrm>
            <a:custGeom>
              <a:avLst/>
              <a:gdLst/>
              <a:ahLst/>
              <a:cxnLst/>
              <a:rect r="r" b="b" t="t" l="l"/>
              <a:pathLst>
                <a:path h="29013735" w="58239772">
                  <a:moveTo>
                    <a:pt x="0" y="0"/>
                  </a:moveTo>
                  <a:lnTo>
                    <a:pt x="58239772" y="0"/>
                  </a:lnTo>
                  <a:lnTo>
                    <a:pt x="58239772" y="29013735"/>
                  </a:lnTo>
                  <a:lnTo>
                    <a:pt x="0" y="29013735"/>
                  </a:lnTo>
                  <a:lnTo>
                    <a:pt x="0" y="0"/>
                  </a:lnTo>
                  <a:close/>
                </a:path>
              </a:pathLst>
            </a:custGeom>
            <a:solidFill>
              <a:srgbClr val="3777E4"/>
            </a:solidFill>
          </p:spPr>
        </p:sp>
        <p:sp>
          <p:nvSpPr>
            <p:cNvPr name="Freeform 6" id="6"/>
            <p:cNvSpPr/>
            <p:nvPr/>
          </p:nvSpPr>
          <p:spPr>
            <a:xfrm>
              <a:off x="0" y="0"/>
              <a:ext cx="58384554" cy="29158515"/>
            </a:xfrm>
            <a:custGeom>
              <a:avLst/>
              <a:gdLst/>
              <a:ahLst/>
              <a:cxnLst/>
              <a:rect r="r" b="b" t="t" l="l"/>
              <a:pathLst>
                <a:path h="29158515" w="58384554">
                  <a:moveTo>
                    <a:pt x="58239775" y="29013736"/>
                  </a:moveTo>
                  <a:lnTo>
                    <a:pt x="58384554" y="29013736"/>
                  </a:lnTo>
                  <a:lnTo>
                    <a:pt x="58384554" y="29158515"/>
                  </a:lnTo>
                  <a:lnTo>
                    <a:pt x="58239775" y="29158515"/>
                  </a:lnTo>
                  <a:lnTo>
                    <a:pt x="58239775" y="29013736"/>
                  </a:lnTo>
                  <a:close/>
                  <a:moveTo>
                    <a:pt x="0" y="144780"/>
                  </a:moveTo>
                  <a:lnTo>
                    <a:pt x="144780" y="144780"/>
                  </a:lnTo>
                  <a:lnTo>
                    <a:pt x="144780" y="29013736"/>
                  </a:lnTo>
                  <a:lnTo>
                    <a:pt x="0" y="29013736"/>
                  </a:lnTo>
                  <a:lnTo>
                    <a:pt x="0" y="144780"/>
                  </a:lnTo>
                  <a:close/>
                  <a:moveTo>
                    <a:pt x="0" y="29013736"/>
                  </a:moveTo>
                  <a:lnTo>
                    <a:pt x="144780" y="29013736"/>
                  </a:lnTo>
                  <a:lnTo>
                    <a:pt x="144780" y="29158515"/>
                  </a:lnTo>
                  <a:lnTo>
                    <a:pt x="0" y="29158515"/>
                  </a:lnTo>
                  <a:lnTo>
                    <a:pt x="0" y="29013736"/>
                  </a:lnTo>
                  <a:close/>
                  <a:moveTo>
                    <a:pt x="58239775" y="144780"/>
                  </a:moveTo>
                  <a:lnTo>
                    <a:pt x="58384554" y="144780"/>
                  </a:lnTo>
                  <a:lnTo>
                    <a:pt x="58384554" y="29013736"/>
                  </a:lnTo>
                  <a:lnTo>
                    <a:pt x="58239775" y="29013736"/>
                  </a:lnTo>
                  <a:lnTo>
                    <a:pt x="58239775" y="144780"/>
                  </a:lnTo>
                  <a:close/>
                  <a:moveTo>
                    <a:pt x="144780" y="29013736"/>
                  </a:moveTo>
                  <a:lnTo>
                    <a:pt x="58239775" y="29013736"/>
                  </a:lnTo>
                  <a:lnTo>
                    <a:pt x="58239775" y="29158515"/>
                  </a:lnTo>
                  <a:lnTo>
                    <a:pt x="144780" y="29158515"/>
                  </a:lnTo>
                  <a:lnTo>
                    <a:pt x="144780" y="29013736"/>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sp>
      </p:grpSp>
      <p:grpSp>
        <p:nvGrpSpPr>
          <p:cNvPr name="Group 7" id="7"/>
          <p:cNvGrpSpPr/>
          <p:nvPr/>
        </p:nvGrpSpPr>
        <p:grpSpPr>
          <a:xfrm rot="0">
            <a:off x="7320770" y="3474414"/>
            <a:ext cx="8523597" cy="4237632"/>
            <a:chOff x="0" y="0"/>
            <a:chExt cx="56165831" cy="27923674"/>
          </a:xfrm>
        </p:grpSpPr>
        <p:sp>
          <p:nvSpPr>
            <p:cNvPr name="Freeform 8" id="8"/>
            <p:cNvSpPr/>
            <p:nvPr/>
          </p:nvSpPr>
          <p:spPr>
            <a:xfrm>
              <a:off x="72390" y="72390"/>
              <a:ext cx="56021048" cy="27778893"/>
            </a:xfrm>
            <a:custGeom>
              <a:avLst/>
              <a:gdLst/>
              <a:ahLst/>
              <a:cxnLst/>
              <a:rect r="r" b="b" t="t" l="l"/>
              <a:pathLst>
                <a:path h="27778893" w="56021048">
                  <a:moveTo>
                    <a:pt x="0" y="0"/>
                  </a:moveTo>
                  <a:lnTo>
                    <a:pt x="56021048" y="0"/>
                  </a:lnTo>
                  <a:lnTo>
                    <a:pt x="56021048" y="27778893"/>
                  </a:lnTo>
                  <a:lnTo>
                    <a:pt x="0" y="27778893"/>
                  </a:lnTo>
                  <a:lnTo>
                    <a:pt x="0" y="0"/>
                  </a:lnTo>
                  <a:close/>
                </a:path>
              </a:pathLst>
            </a:custGeom>
            <a:solidFill>
              <a:srgbClr val="FFFFFF"/>
            </a:solidFill>
          </p:spPr>
        </p:sp>
        <p:sp>
          <p:nvSpPr>
            <p:cNvPr name="Freeform 9" id="9"/>
            <p:cNvSpPr/>
            <p:nvPr/>
          </p:nvSpPr>
          <p:spPr>
            <a:xfrm>
              <a:off x="0" y="0"/>
              <a:ext cx="56165831" cy="27923672"/>
            </a:xfrm>
            <a:custGeom>
              <a:avLst/>
              <a:gdLst/>
              <a:ahLst/>
              <a:cxnLst/>
              <a:rect r="r" b="b" t="t" l="l"/>
              <a:pathLst>
                <a:path h="27923672" w="56165831">
                  <a:moveTo>
                    <a:pt x="56021052" y="27778894"/>
                  </a:moveTo>
                  <a:lnTo>
                    <a:pt x="56165831" y="27778894"/>
                  </a:lnTo>
                  <a:lnTo>
                    <a:pt x="56165831" y="27923672"/>
                  </a:lnTo>
                  <a:lnTo>
                    <a:pt x="56021052" y="27923672"/>
                  </a:lnTo>
                  <a:lnTo>
                    <a:pt x="56021052" y="27778894"/>
                  </a:lnTo>
                  <a:close/>
                  <a:moveTo>
                    <a:pt x="0" y="144780"/>
                  </a:moveTo>
                  <a:lnTo>
                    <a:pt x="144780" y="144780"/>
                  </a:lnTo>
                  <a:lnTo>
                    <a:pt x="144780" y="27778894"/>
                  </a:lnTo>
                  <a:lnTo>
                    <a:pt x="0" y="27778894"/>
                  </a:lnTo>
                  <a:lnTo>
                    <a:pt x="0" y="144780"/>
                  </a:lnTo>
                  <a:close/>
                  <a:moveTo>
                    <a:pt x="0" y="27778894"/>
                  </a:moveTo>
                  <a:lnTo>
                    <a:pt x="144780" y="27778894"/>
                  </a:lnTo>
                  <a:lnTo>
                    <a:pt x="144780" y="27923672"/>
                  </a:lnTo>
                  <a:lnTo>
                    <a:pt x="0" y="27923672"/>
                  </a:lnTo>
                  <a:lnTo>
                    <a:pt x="0" y="27778894"/>
                  </a:lnTo>
                  <a:close/>
                  <a:moveTo>
                    <a:pt x="56021052" y="144780"/>
                  </a:moveTo>
                  <a:lnTo>
                    <a:pt x="56165831" y="144780"/>
                  </a:lnTo>
                  <a:lnTo>
                    <a:pt x="56165831" y="27778894"/>
                  </a:lnTo>
                  <a:lnTo>
                    <a:pt x="56021052" y="27778894"/>
                  </a:lnTo>
                  <a:lnTo>
                    <a:pt x="56021052" y="144780"/>
                  </a:lnTo>
                  <a:close/>
                  <a:moveTo>
                    <a:pt x="144780" y="27778894"/>
                  </a:moveTo>
                  <a:lnTo>
                    <a:pt x="56021052" y="27778894"/>
                  </a:lnTo>
                  <a:lnTo>
                    <a:pt x="56021052" y="27923672"/>
                  </a:lnTo>
                  <a:lnTo>
                    <a:pt x="144780" y="27923672"/>
                  </a:lnTo>
                  <a:lnTo>
                    <a:pt x="144780" y="27778894"/>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sp>
      </p:grpSp>
      <p:grpSp>
        <p:nvGrpSpPr>
          <p:cNvPr name="Group 10" id="10"/>
          <p:cNvGrpSpPr/>
          <p:nvPr/>
        </p:nvGrpSpPr>
        <p:grpSpPr>
          <a:xfrm rot="0">
            <a:off x="17509420" y="6812470"/>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3" id="13"/>
          <p:cNvSpPr/>
          <p:nvPr/>
        </p:nvSpPr>
        <p:spPr>
          <a:xfrm rot="0">
            <a:off x="17718317" y="8280398"/>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718317" y="8154833"/>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718317" y="8405963"/>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0" b="0"/>
          <a:stretch>
            <a:fillRect/>
          </a:stretch>
        </p:blipFill>
        <p:spPr>
          <a:xfrm flipH="false" flipV="false" rot="0">
            <a:off x="407785" y="3086720"/>
            <a:ext cx="6490554" cy="4766500"/>
          </a:xfrm>
          <a:prstGeom prst="rect">
            <a:avLst/>
          </a:prstGeom>
        </p:spPr>
      </p:pic>
      <p:sp>
        <p:nvSpPr>
          <p:cNvPr name="TextBox 17" id="17"/>
          <p:cNvSpPr txBox="true"/>
          <p:nvPr/>
        </p:nvSpPr>
        <p:spPr>
          <a:xfrm rot="0">
            <a:off x="7945550" y="3846075"/>
            <a:ext cx="7274038" cy="3798570"/>
          </a:xfrm>
          <a:prstGeom prst="rect">
            <a:avLst/>
          </a:prstGeom>
        </p:spPr>
        <p:txBody>
          <a:bodyPr anchor="t" rtlCol="false" tIns="0" lIns="0" bIns="0" rIns="0">
            <a:spAutoFit/>
          </a:bodyPr>
          <a:lstStyle/>
          <a:p>
            <a:pPr>
              <a:lnSpc>
                <a:spcPts val="3779"/>
              </a:lnSpc>
            </a:pPr>
            <a:r>
              <a:rPr lang="en-US" sz="2699">
                <a:solidFill>
                  <a:srgbClr val="000000"/>
                </a:solidFill>
                <a:latin typeface="Fira Code"/>
              </a:rPr>
              <a:t>Text that appears underlined in </a:t>
            </a:r>
            <a:r>
              <a:rPr lang="en-US" sz="2699">
                <a:solidFill>
                  <a:srgbClr val="FF1616"/>
                </a:solidFill>
                <a:latin typeface="Fira Code Bold"/>
              </a:rPr>
              <a:t>red</a:t>
            </a:r>
            <a:r>
              <a:rPr lang="en-US" sz="2699">
                <a:solidFill>
                  <a:srgbClr val="000000"/>
                </a:solidFill>
                <a:latin typeface="Fira Code"/>
              </a:rPr>
              <a:t> has been recognized as a spelling error.</a:t>
            </a:r>
          </a:p>
          <a:p>
            <a:pPr>
              <a:lnSpc>
                <a:spcPts val="3779"/>
              </a:lnSpc>
            </a:pPr>
          </a:p>
          <a:p>
            <a:pPr>
              <a:lnSpc>
                <a:spcPts val="3779"/>
              </a:lnSpc>
            </a:pPr>
            <a:r>
              <a:rPr lang="en-US" sz="2699">
                <a:solidFill>
                  <a:srgbClr val="000000"/>
                </a:solidFill>
                <a:latin typeface="Fira Code"/>
              </a:rPr>
              <a:t>Text that appears underlined in </a:t>
            </a:r>
            <a:r>
              <a:rPr lang="en-US" sz="2699">
                <a:solidFill>
                  <a:srgbClr val="3777E4"/>
                </a:solidFill>
                <a:latin typeface="Fira Code Bold"/>
              </a:rPr>
              <a:t>blue</a:t>
            </a:r>
            <a:r>
              <a:rPr lang="en-US" sz="2699">
                <a:solidFill>
                  <a:srgbClr val="000000"/>
                </a:solidFill>
                <a:latin typeface="Fira Code"/>
              </a:rPr>
              <a:t> has been recognizes as use of the wrong word. Right-click to view suggested solutions.</a:t>
            </a:r>
          </a:p>
        </p:txBody>
      </p:sp>
      <p:sp>
        <p:nvSpPr>
          <p:cNvPr name="TextBox 18" id="18"/>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 - PAGE LAYOUT</a:t>
            </a:r>
          </a:p>
        </p:txBody>
      </p:sp>
      <p:sp>
        <p:nvSpPr>
          <p:cNvPr name="TextBox 19" id="19"/>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22</a:t>
            </a:r>
          </a:p>
        </p:txBody>
      </p:sp>
      <p:sp>
        <p:nvSpPr>
          <p:cNvPr name="AutoShape 20" id="20"/>
          <p:cNvSpPr/>
          <p:nvPr/>
        </p:nvSpPr>
        <p:spPr>
          <a:xfrm rot="8292374">
            <a:off x="6191317" y="4738291"/>
            <a:ext cx="2009950" cy="0"/>
          </a:xfrm>
          <a:prstGeom prst="line">
            <a:avLst/>
          </a:prstGeom>
          <a:ln cap="rnd" w="123825">
            <a:solidFill>
              <a:srgbClr val="FF1616"/>
            </a:solidFill>
            <a:prstDash val="solid"/>
            <a:headEnd type="none" len="sm" w="sm"/>
            <a:tailEnd type="arrow" len="sm" w="med"/>
          </a:ln>
        </p:spPr>
      </p:sp>
      <p:sp>
        <p:nvSpPr>
          <p:cNvPr name="AutoShape 21" id="21"/>
          <p:cNvSpPr/>
          <p:nvPr/>
        </p:nvSpPr>
        <p:spPr>
          <a:xfrm rot="8517559">
            <a:off x="6203680" y="6368280"/>
            <a:ext cx="1902700" cy="0"/>
          </a:xfrm>
          <a:prstGeom prst="line">
            <a:avLst/>
          </a:prstGeom>
          <a:ln cap="rnd" w="123825">
            <a:solidFill>
              <a:srgbClr val="3777E4"/>
            </a:solidFill>
            <a:prstDash val="solid"/>
            <a:headEnd type="none" len="sm" w="sm"/>
            <a:tailEnd type="arrow" len="sm" w="med"/>
          </a:ln>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10830661" y="2177123"/>
            <a:ext cx="6428639" cy="7467901"/>
            <a:chOff x="0" y="0"/>
            <a:chExt cx="42361211" cy="49209374"/>
          </a:xfrm>
        </p:grpSpPr>
        <p:sp>
          <p:nvSpPr>
            <p:cNvPr name="Freeform 3" id="3"/>
            <p:cNvSpPr/>
            <p:nvPr/>
          </p:nvSpPr>
          <p:spPr>
            <a:xfrm>
              <a:off x="72390" y="72390"/>
              <a:ext cx="42216430" cy="49064595"/>
            </a:xfrm>
            <a:custGeom>
              <a:avLst/>
              <a:gdLst/>
              <a:ahLst/>
              <a:cxnLst/>
              <a:rect r="r" b="b" t="t" l="l"/>
              <a:pathLst>
                <a:path h="49064595" w="42216430">
                  <a:moveTo>
                    <a:pt x="0" y="0"/>
                  </a:moveTo>
                  <a:lnTo>
                    <a:pt x="42216430" y="0"/>
                  </a:lnTo>
                  <a:lnTo>
                    <a:pt x="42216430" y="49064595"/>
                  </a:lnTo>
                  <a:lnTo>
                    <a:pt x="0" y="49064595"/>
                  </a:lnTo>
                  <a:lnTo>
                    <a:pt x="0" y="0"/>
                  </a:lnTo>
                  <a:close/>
                </a:path>
              </a:pathLst>
            </a:custGeom>
            <a:solidFill>
              <a:srgbClr val="3777E4"/>
            </a:solidFill>
          </p:spPr>
        </p:sp>
        <p:sp>
          <p:nvSpPr>
            <p:cNvPr name="Freeform 4" id="4"/>
            <p:cNvSpPr/>
            <p:nvPr/>
          </p:nvSpPr>
          <p:spPr>
            <a:xfrm>
              <a:off x="0" y="0"/>
              <a:ext cx="42361210" cy="49209375"/>
            </a:xfrm>
            <a:custGeom>
              <a:avLst/>
              <a:gdLst/>
              <a:ahLst/>
              <a:cxnLst/>
              <a:rect r="r" b="b" t="t" l="l"/>
              <a:pathLst>
                <a:path h="49209375" w="42361210">
                  <a:moveTo>
                    <a:pt x="42216431" y="49064593"/>
                  </a:moveTo>
                  <a:lnTo>
                    <a:pt x="42361210" y="49064593"/>
                  </a:lnTo>
                  <a:lnTo>
                    <a:pt x="42361210" y="49209375"/>
                  </a:lnTo>
                  <a:lnTo>
                    <a:pt x="42216431" y="49209375"/>
                  </a:lnTo>
                  <a:lnTo>
                    <a:pt x="42216431"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42216431" y="144780"/>
                  </a:moveTo>
                  <a:lnTo>
                    <a:pt x="42361210" y="144780"/>
                  </a:lnTo>
                  <a:lnTo>
                    <a:pt x="42361210" y="49064593"/>
                  </a:lnTo>
                  <a:lnTo>
                    <a:pt x="42216431" y="49064593"/>
                  </a:lnTo>
                  <a:lnTo>
                    <a:pt x="42216431" y="144780"/>
                  </a:lnTo>
                  <a:close/>
                  <a:moveTo>
                    <a:pt x="144780" y="49064593"/>
                  </a:moveTo>
                  <a:lnTo>
                    <a:pt x="42216431" y="49064593"/>
                  </a:lnTo>
                  <a:lnTo>
                    <a:pt x="42216431" y="49209375"/>
                  </a:lnTo>
                  <a:lnTo>
                    <a:pt x="144780" y="49209375"/>
                  </a:lnTo>
                  <a:lnTo>
                    <a:pt x="144780" y="49064593"/>
                  </a:lnTo>
                  <a:close/>
                  <a:moveTo>
                    <a:pt x="42216431" y="0"/>
                  </a:moveTo>
                  <a:lnTo>
                    <a:pt x="42361210" y="0"/>
                  </a:lnTo>
                  <a:lnTo>
                    <a:pt x="42361210" y="144780"/>
                  </a:lnTo>
                  <a:lnTo>
                    <a:pt x="42216431" y="144780"/>
                  </a:lnTo>
                  <a:lnTo>
                    <a:pt x="42216431" y="0"/>
                  </a:lnTo>
                  <a:close/>
                  <a:moveTo>
                    <a:pt x="0" y="0"/>
                  </a:moveTo>
                  <a:lnTo>
                    <a:pt x="144780" y="0"/>
                  </a:lnTo>
                  <a:lnTo>
                    <a:pt x="144780" y="144780"/>
                  </a:lnTo>
                  <a:lnTo>
                    <a:pt x="0" y="144780"/>
                  </a:lnTo>
                  <a:lnTo>
                    <a:pt x="0" y="0"/>
                  </a:lnTo>
                  <a:close/>
                  <a:moveTo>
                    <a:pt x="144780" y="0"/>
                  </a:moveTo>
                  <a:lnTo>
                    <a:pt x="42216431" y="0"/>
                  </a:lnTo>
                  <a:lnTo>
                    <a:pt x="42216431" y="144780"/>
                  </a:lnTo>
                  <a:lnTo>
                    <a:pt x="144780" y="144780"/>
                  </a:lnTo>
                  <a:lnTo>
                    <a:pt x="144780" y="0"/>
                  </a:lnTo>
                  <a:close/>
                </a:path>
              </a:pathLst>
            </a:custGeom>
            <a:solidFill>
              <a:srgbClr val="000000"/>
            </a:solidFill>
          </p:spPr>
        </p:sp>
      </p:grpSp>
      <p:grpSp>
        <p:nvGrpSpPr>
          <p:cNvPr name="Group 5" id="5"/>
          <p:cNvGrpSpPr/>
          <p:nvPr/>
        </p:nvGrpSpPr>
        <p:grpSpPr>
          <a:xfrm rot="0">
            <a:off x="10830661" y="2177123"/>
            <a:ext cx="6229253" cy="6977446"/>
            <a:chOff x="0" y="0"/>
            <a:chExt cx="41047361" cy="45977542"/>
          </a:xfrm>
        </p:grpSpPr>
        <p:sp>
          <p:nvSpPr>
            <p:cNvPr name="Freeform 6" id="6"/>
            <p:cNvSpPr/>
            <p:nvPr/>
          </p:nvSpPr>
          <p:spPr>
            <a:xfrm>
              <a:off x="72390" y="72390"/>
              <a:ext cx="40902582" cy="45832761"/>
            </a:xfrm>
            <a:custGeom>
              <a:avLst/>
              <a:gdLst/>
              <a:ahLst/>
              <a:cxnLst/>
              <a:rect r="r" b="b" t="t" l="l"/>
              <a:pathLst>
                <a:path h="45832761" w="40902582">
                  <a:moveTo>
                    <a:pt x="0" y="0"/>
                  </a:moveTo>
                  <a:lnTo>
                    <a:pt x="40902582" y="0"/>
                  </a:lnTo>
                  <a:lnTo>
                    <a:pt x="40902582" y="45832761"/>
                  </a:lnTo>
                  <a:lnTo>
                    <a:pt x="0" y="45832761"/>
                  </a:lnTo>
                  <a:lnTo>
                    <a:pt x="0" y="0"/>
                  </a:lnTo>
                  <a:close/>
                </a:path>
              </a:pathLst>
            </a:custGeom>
            <a:solidFill>
              <a:srgbClr val="FFFFFF"/>
            </a:solidFill>
          </p:spPr>
        </p:sp>
        <p:sp>
          <p:nvSpPr>
            <p:cNvPr name="Freeform 7" id="7"/>
            <p:cNvSpPr/>
            <p:nvPr/>
          </p:nvSpPr>
          <p:spPr>
            <a:xfrm>
              <a:off x="0" y="0"/>
              <a:ext cx="41047361" cy="45977541"/>
            </a:xfrm>
            <a:custGeom>
              <a:avLst/>
              <a:gdLst/>
              <a:ahLst/>
              <a:cxnLst/>
              <a:rect r="r" b="b" t="t" l="l"/>
              <a:pathLst>
                <a:path h="45977541" w="41047361">
                  <a:moveTo>
                    <a:pt x="40902582" y="45832762"/>
                  </a:moveTo>
                  <a:lnTo>
                    <a:pt x="41047361" y="45832762"/>
                  </a:lnTo>
                  <a:lnTo>
                    <a:pt x="41047361" y="45977541"/>
                  </a:lnTo>
                  <a:lnTo>
                    <a:pt x="40902582" y="45977541"/>
                  </a:lnTo>
                  <a:lnTo>
                    <a:pt x="40902582"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40902582" y="144780"/>
                  </a:moveTo>
                  <a:lnTo>
                    <a:pt x="41047361" y="144780"/>
                  </a:lnTo>
                  <a:lnTo>
                    <a:pt x="41047361" y="45832762"/>
                  </a:lnTo>
                  <a:lnTo>
                    <a:pt x="40902582" y="45832762"/>
                  </a:lnTo>
                  <a:lnTo>
                    <a:pt x="40902582" y="144780"/>
                  </a:lnTo>
                  <a:close/>
                  <a:moveTo>
                    <a:pt x="144780" y="45832762"/>
                  </a:moveTo>
                  <a:lnTo>
                    <a:pt x="40902582" y="45832762"/>
                  </a:lnTo>
                  <a:lnTo>
                    <a:pt x="40902582" y="45977541"/>
                  </a:lnTo>
                  <a:lnTo>
                    <a:pt x="144780" y="45977541"/>
                  </a:lnTo>
                  <a:lnTo>
                    <a:pt x="144780" y="45832762"/>
                  </a:lnTo>
                  <a:close/>
                  <a:moveTo>
                    <a:pt x="40902582" y="0"/>
                  </a:moveTo>
                  <a:lnTo>
                    <a:pt x="41047361" y="0"/>
                  </a:lnTo>
                  <a:lnTo>
                    <a:pt x="41047361" y="144780"/>
                  </a:lnTo>
                  <a:lnTo>
                    <a:pt x="40902582" y="144780"/>
                  </a:lnTo>
                  <a:lnTo>
                    <a:pt x="40902582" y="0"/>
                  </a:lnTo>
                  <a:close/>
                  <a:moveTo>
                    <a:pt x="0" y="0"/>
                  </a:moveTo>
                  <a:lnTo>
                    <a:pt x="144780" y="0"/>
                  </a:lnTo>
                  <a:lnTo>
                    <a:pt x="144780" y="144780"/>
                  </a:lnTo>
                  <a:lnTo>
                    <a:pt x="0" y="144780"/>
                  </a:lnTo>
                  <a:lnTo>
                    <a:pt x="0" y="0"/>
                  </a:lnTo>
                  <a:close/>
                  <a:moveTo>
                    <a:pt x="144780" y="0"/>
                  </a:moveTo>
                  <a:lnTo>
                    <a:pt x="40902582" y="0"/>
                  </a:lnTo>
                  <a:lnTo>
                    <a:pt x="40902582" y="144780"/>
                  </a:lnTo>
                  <a:lnTo>
                    <a:pt x="144780" y="144780"/>
                  </a:lnTo>
                  <a:lnTo>
                    <a:pt x="144780" y="0"/>
                  </a:lnTo>
                  <a:close/>
                </a:path>
              </a:pathLst>
            </a:custGeom>
            <a:solidFill>
              <a:srgbClr val="000000"/>
            </a:solidFill>
          </p:spPr>
        </p:sp>
      </p:grpSp>
      <p:sp>
        <p:nvSpPr>
          <p:cNvPr name="AutoShape 8" id="8"/>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9" id="9"/>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10" id="10"/>
          <p:cNvGrpSpPr/>
          <p:nvPr/>
        </p:nvGrpSpPr>
        <p:grpSpPr>
          <a:xfrm rot="0">
            <a:off x="17487988" y="7329595"/>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13" id="13"/>
          <p:cNvSpPr/>
          <p:nvPr/>
        </p:nvSpPr>
        <p:spPr>
          <a:xfrm rot="0">
            <a:off x="17707601" y="8773710"/>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707601" y="8648145"/>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707601" y="8899276"/>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0" b="0"/>
          <a:stretch>
            <a:fillRect/>
          </a:stretch>
        </p:blipFill>
        <p:spPr>
          <a:xfrm flipH="false" flipV="false" rot="0">
            <a:off x="533625" y="1172685"/>
            <a:ext cx="2514747" cy="2401905"/>
          </a:xfrm>
          <a:prstGeom prst="rect">
            <a:avLst/>
          </a:prstGeom>
        </p:spPr>
      </p:pic>
      <p:grpSp>
        <p:nvGrpSpPr>
          <p:cNvPr name="Group 17" id="17"/>
          <p:cNvGrpSpPr/>
          <p:nvPr/>
        </p:nvGrpSpPr>
        <p:grpSpPr>
          <a:xfrm rot="0">
            <a:off x="609009" y="1529052"/>
            <a:ext cx="839381" cy="648071"/>
            <a:chOff x="0" y="0"/>
            <a:chExt cx="2478869" cy="1913890"/>
          </a:xfrm>
        </p:grpSpPr>
        <p:sp>
          <p:nvSpPr>
            <p:cNvPr name="Freeform 18" id="18"/>
            <p:cNvSpPr/>
            <p:nvPr/>
          </p:nvSpPr>
          <p:spPr>
            <a:xfrm>
              <a:off x="0" y="0"/>
              <a:ext cx="2478869" cy="1913890"/>
            </a:xfrm>
            <a:custGeom>
              <a:avLst/>
              <a:gdLst/>
              <a:ahLst/>
              <a:cxnLst/>
              <a:rect r="r" b="b" t="t" l="l"/>
              <a:pathLst>
                <a:path h="1913890" w="2478869">
                  <a:moveTo>
                    <a:pt x="0" y="0"/>
                  </a:moveTo>
                  <a:lnTo>
                    <a:pt x="0" y="1913890"/>
                  </a:lnTo>
                  <a:lnTo>
                    <a:pt x="2478869" y="1913890"/>
                  </a:lnTo>
                  <a:lnTo>
                    <a:pt x="2478869" y="0"/>
                  </a:lnTo>
                  <a:lnTo>
                    <a:pt x="0" y="0"/>
                  </a:lnTo>
                  <a:close/>
                  <a:moveTo>
                    <a:pt x="2417909" y="1852930"/>
                  </a:moveTo>
                  <a:lnTo>
                    <a:pt x="59690" y="1852930"/>
                  </a:lnTo>
                  <a:lnTo>
                    <a:pt x="59690" y="59690"/>
                  </a:lnTo>
                  <a:lnTo>
                    <a:pt x="2417909" y="59690"/>
                  </a:lnTo>
                  <a:lnTo>
                    <a:pt x="2417909" y="1852930"/>
                  </a:lnTo>
                  <a:close/>
                </a:path>
              </a:pathLst>
            </a:custGeom>
            <a:solidFill>
              <a:srgbClr val="FF1616"/>
            </a:solidFill>
          </p:spPr>
        </p:sp>
      </p:grpSp>
      <p:sp>
        <p:nvSpPr>
          <p:cNvPr name="TextBox 19" id="19"/>
          <p:cNvSpPr txBox="true"/>
          <p:nvPr/>
        </p:nvSpPr>
        <p:spPr>
          <a:xfrm rot="0">
            <a:off x="10830661" y="3170470"/>
            <a:ext cx="5805917" cy="5641341"/>
          </a:xfrm>
          <a:prstGeom prst="rect">
            <a:avLst/>
          </a:prstGeom>
        </p:spPr>
        <p:txBody>
          <a:bodyPr anchor="t" rtlCol="false" tIns="0" lIns="0" bIns="0" rIns="0">
            <a:spAutoFit/>
          </a:bodyPr>
          <a:lstStyle/>
          <a:p>
            <a:pPr marL="626106" indent="-313053" lvl="1">
              <a:lnSpc>
                <a:spcPts val="4059"/>
              </a:lnSpc>
              <a:buFont typeface="Arial"/>
              <a:buChar char="•"/>
            </a:pPr>
            <a:r>
              <a:rPr lang="en-US" sz="2899">
                <a:solidFill>
                  <a:srgbClr val="000000"/>
                </a:solidFill>
                <a:latin typeface="Fira Code"/>
              </a:rPr>
              <a:t>Click on 'File'.</a:t>
            </a:r>
          </a:p>
          <a:p>
            <a:pPr marL="626106" indent="-313053" lvl="1">
              <a:lnSpc>
                <a:spcPts val="4059"/>
              </a:lnSpc>
              <a:buFont typeface="Arial"/>
              <a:buChar char="•"/>
            </a:pPr>
            <a:r>
              <a:rPr lang="en-US" sz="2899">
                <a:solidFill>
                  <a:srgbClr val="000000"/>
                </a:solidFill>
                <a:latin typeface="Fira Code"/>
              </a:rPr>
              <a:t>Click on 'Print'.</a:t>
            </a:r>
          </a:p>
          <a:p>
            <a:pPr marL="626106" indent="-313053" lvl="1">
              <a:lnSpc>
                <a:spcPts val="4059"/>
              </a:lnSpc>
              <a:buFont typeface="Arial"/>
              <a:buChar char="•"/>
            </a:pPr>
            <a:r>
              <a:rPr lang="en-US" sz="2899">
                <a:solidFill>
                  <a:srgbClr val="000000"/>
                </a:solidFill>
                <a:latin typeface="Fira Code"/>
              </a:rPr>
              <a:t>Specify how many copies you would like to print.</a:t>
            </a:r>
          </a:p>
          <a:p>
            <a:pPr marL="626106" indent="-313053" lvl="1">
              <a:lnSpc>
                <a:spcPts val="4059"/>
              </a:lnSpc>
              <a:buFont typeface="Arial"/>
              <a:buChar char="•"/>
            </a:pPr>
            <a:r>
              <a:rPr lang="en-US" sz="2899">
                <a:solidFill>
                  <a:srgbClr val="000000"/>
                </a:solidFill>
                <a:latin typeface="Fira Code"/>
              </a:rPr>
              <a:t>Choose the printer you would like to send it to.</a:t>
            </a:r>
          </a:p>
          <a:p>
            <a:pPr marL="626106" indent="-313053" lvl="1">
              <a:lnSpc>
                <a:spcPts val="4059"/>
              </a:lnSpc>
              <a:buFont typeface="Arial"/>
              <a:buChar char="•"/>
            </a:pPr>
            <a:r>
              <a:rPr lang="en-US" sz="2899">
                <a:solidFill>
                  <a:srgbClr val="000000"/>
                </a:solidFill>
                <a:latin typeface="Fira Code"/>
              </a:rPr>
              <a:t>Specify which pages you would like to print.</a:t>
            </a:r>
          </a:p>
          <a:p>
            <a:pPr marL="626106" indent="-313053" lvl="1">
              <a:lnSpc>
                <a:spcPts val="4059"/>
              </a:lnSpc>
              <a:buFont typeface="Arial"/>
              <a:buChar char="•"/>
            </a:pPr>
            <a:r>
              <a:rPr lang="en-US" sz="2899">
                <a:solidFill>
                  <a:srgbClr val="000000"/>
                </a:solidFill>
                <a:latin typeface="Fira Code"/>
              </a:rPr>
              <a:t>Then, click on 'Print'.</a:t>
            </a:r>
          </a:p>
        </p:txBody>
      </p:sp>
      <p:pic>
        <p:nvPicPr>
          <p:cNvPr name="Picture 20" id="20"/>
          <p:cNvPicPr>
            <a:picLocks noChangeAspect="true"/>
          </p:cNvPicPr>
          <p:nvPr/>
        </p:nvPicPr>
        <p:blipFill>
          <a:blip r:embed="rId4"/>
          <a:srcRect l="0" t="0" r="0" b="0"/>
          <a:stretch>
            <a:fillRect/>
          </a:stretch>
        </p:blipFill>
        <p:spPr>
          <a:xfrm flipH="false" flipV="false" rot="0">
            <a:off x="2044293" y="1961904"/>
            <a:ext cx="8092981" cy="7898339"/>
          </a:xfrm>
          <a:prstGeom prst="rect">
            <a:avLst/>
          </a:prstGeom>
        </p:spPr>
      </p:pic>
      <p:sp>
        <p:nvSpPr>
          <p:cNvPr name="TextBox 21" id="21"/>
          <p:cNvSpPr txBox="true"/>
          <p:nvPr/>
        </p:nvSpPr>
        <p:spPr>
          <a:xfrm rot="0">
            <a:off x="10888263" y="2449645"/>
            <a:ext cx="7552007" cy="497841"/>
          </a:xfrm>
          <a:prstGeom prst="rect">
            <a:avLst/>
          </a:prstGeom>
        </p:spPr>
        <p:txBody>
          <a:bodyPr anchor="t" rtlCol="false" tIns="0" lIns="0" bIns="0" rIns="0">
            <a:spAutoFit/>
          </a:bodyPr>
          <a:lstStyle/>
          <a:p>
            <a:pPr>
              <a:lnSpc>
                <a:spcPts val="4059"/>
              </a:lnSpc>
            </a:pPr>
            <a:r>
              <a:rPr lang="en-US" sz="2899">
                <a:solidFill>
                  <a:srgbClr val="000000"/>
                </a:solidFill>
                <a:latin typeface="Roboto Mono Regular Bold"/>
              </a:rPr>
              <a:t>PRINTING A DOCUMENT</a:t>
            </a:r>
          </a:p>
        </p:txBody>
      </p:sp>
      <p:sp>
        <p:nvSpPr>
          <p:cNvPr name="TextBox 22" id="22"/>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ACTIVITY: PRINT DOCUMENTS</a:t>
            </a:r>
          </a:p>
        </p:txBody>
      </p:sp>
      <p:sp>
        <p:nvSpPr>
          <p:cNvPr name="TextBox 23" id="23"/>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23</a:t>
            </a:r>
          </a:p>
        </p:txBody>
      </p:sp>
      <p:sp>
        <p:nvSpPr>
          <p:cNvPr name="TextBox 24" id="24"/>
          <p:cNvSpPr txBox="true"/>
          <p:nvPr/>
        </p:nvSpPr>
        <p:spPr>
          <a:xfrm rot="0">
            <a:off x="177747" y="1468652"/>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1.</a:t>
            </a:r>
          </a:p>
        </p:txBody>
      </p:sp>
      <p:grpSp>
        <p:nvGrpSpPr>
          <p:cNvPr name="Group 25" id="25"/>
          <p:cNvGrpSpPr/>
          <p:nvPr/>
        </p:nvGrpSpPr>
        <p:grpSpPr>
          <a:xfrm rot="0">
            <a:off x="2222791" y="4979442"/>
            <a:ext cx="676542" cy="522346"/>
            <a:chOff x="0" y="0"/>
            <a:chExt cx="2478869" cy="1913890"/>
          </a:xfrm>
        </p:grpSpPr>
        <p:sp>
          <p:nvSpPr>
            <p:cNvPr name="Freeform 26" id="26"/>
            <p:cNvSpPr/>
            <p:nvPr/>
          </p:nvSpPr>
          <p:spPr>
            <a:xfrm>
              <a:off x="0" y="0"/>
              <a:ext cx="2478869" cy="1913890"/>
            </a:xfrm>
            <a:custGeom>
              <a:avLst/>
              <a:gdLst/>
              <a:ahLst/>
              <a:cxnLst/>
              <a:rect r="r" b="b" t="t" l="l"/>
              <a:pathLst>
                <a:path h="1913890" w="2478869">
                  <a:moveTo>
                    <a:pt x="0" y="0"/>
                  </a:moveTo>
                  <a:lnTo>
                    <a:pt x="0" y="1913890"/>
                  </a:lnTo>
                  <a:lnTo>
                    <a:pt x="2478869" y="1913890"/>
                  </a:lnTo>
                  <a:lnTo>
                    <a:pt x="2478869" y="0"/>
                  </a:lnTo>
                  <a:lnTo>
                    <a:pt x="0" y="0"/>
                  </a:lnTo>
                  <a:close/>
                  <a:moveTo>
                    <a:pt x="2417909" y="1852930"/>
                  </a:moveTo>
                  <a:lnTo>
                    <a:pt x="59690" y="1852930"/>
                  </a:lnTo>
                  <a:lnTo>
                    <a:pt x="59690" y="59690"/>
                  </a:lnTo>
                  <a:lnTo>
                    <a:pt x="2417909" y="59690"/>
                  </a:lnTo>
                  <a:lnTo>
                    <a:pt x="2417909" y="1852930"/>
                  </a:lnTo>
                  <a:close/>
                </a:path>
              </a:pathLst>
            </a:custGeom>
            <a:solidFill>
              <a:srgbClr val="FF1616"/>
            </a:solidFill>
          </p:spPr>
        </p:sp>
      </p:grpSp>
      <p:sp>
        <p:nvSpPr>
          <p:cNvPr name="TextBox 27" id="27"/>
          <p:cNvSpPr txBox="true"/>
          <p:nvPr/>
        </p:nvSpPr>
        <p:spPr>
          <a:xfrm rot="0">
            <a:off x="1607567" y="4921872"/>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2.</a:t>
            </a:r>
          </a:p>
        </p:txBody>
      </p:sp>
      <p:sp>
        <p:nvSpPr>
          <p:cNvPr name="TextBox 28" id="28"/>
          <p:cNvSpPr txBox="true"/>
          <p:nvPr/>
        </p:nvSpPr>
        <p:spPr>
          <a:xfrm rot="0">
            <a:off x="4731868" y="2452669"/>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3.</a:t>
            </a:r>
          </a:p>
        </p:txBody>
      </p:sp>
      <p:sp>
        <p:nvSpPr>
          <p:cNvPr name="TextBox 29" id="29"/>
          <p:cNvSpPr txBox="true"/>
          <p:nvPr/>
        </p:nvSpPr>
        <p:spPr>
          <a:xfrm rot="0">
            <a:off x="3363900" y="4563585"/>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4.</a:t>
            </a:r>
          </a:p>
        </p:txBody>
      </p:sp>
      <p:sp>
        <p:nvSpPr>
          <p:cNvPr name="TextBox 30" id="30"/>
          <p:cNvSpPr txBox="true"/>
          <p:nvPr/>
        </p:nvSpPr>
        <p:spPr>
          <a:xfrm rot="0">
            <a:off x="3363900" y="5696420"/>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5.</a:t>
            </a:r>
          </a:p>
        </p:txBody>
      </p:sp>
      <p:sp>
        <p:nvSpPr>
          <p:cNvPr name="TextBox 31" id="31"/>
          <p:cNvSpPr txBox="true"/>
          <p:nvPr/>
        </p:nvSpPr>
        <p:spPr>
          <a:xfrm rot="0">
            <a:off x="3363900" y="3160945"/>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6.</a:t>
            </a:r>
          </a:p>
        </p:txBody>
      </p:sp>
      <p:sp>
        <p:nvSpPr>
          <p:cNvPr name="TextBox 32" id="32"/>
          <p:cNvSpPr txBox="true"/>
          <p:nvPr/>
        </p:nvSpPr>
        <p:spPr>
          <a:xfrm rot="0">
            <a:off x="8276076" y="3546016"/>
            <a:ext cx="1266155" cy="285433"/>
          </a:xfrm>
          <a:prstGeom prst="rect">
            <a:avLst/>
          </a:prstGeom>
        </p:spPr>
        <p:txBody>
          <a:bodyPr anchor="t" rtlCol="false" tIns="0" lIns="0" bIns="0" rIns="0">
            <a:spAutoFit/>
          </a:bodyPr>
          <a:lstStyle/>
          <a:p>
            <a:pPr algn="ctr">
              <a:lnSpc>
                <a:spcPts val="2379"/>
              </a:lnSpc>
            </a:pPr>
            <a:r>
              <a:rPr lang="en-US" sz="1699">
                <a:solidFill>
                  <a:srgbClr val="000000"/>
                </a:solidFill>
                <a:latin typeface="Open Sans Light"/>
              </a:rPr>
              <a:t>Print Preview</a:t>
            </a:r>
          </a:p>
        </p:txBody>
      </p:sp>
      <p:sp>
        <p:nvSpPr>
          <p:cNvPr name="TextBox 33" id="33"/>
          <p:cNvSpPr txBox="true"/>
          <p:nvPr/>
        </p:nvSpPr>
        <p:spPr>
          <a:xfrm rot="0">
            <a:off x="7860023" y="9101296"/>
            <a:ext cx="1682800" cy="285433"/>
          </a:xfrm>
          <a:prstGeom prst="rect">
            <a:avLst/>
          </a:prstGeom>
        </p:spPr>
        <p:txBody>
          <a:bodyPr anchor="t" rtlCol="false" tIns="0" lIns="0" bIns="0" rIns="0">
            <a:spAutoFit/>
          </a:bodyPr>
          <a:lstStyle/>
          <a:p>
            <a:pPr algn="ctr">
              <a:lnSpc>
                <a:spcPts val="2379"/>
              </a:lnSpc>
            </a:pPr>
            <a:r>
              <a:rPr lang="en-US" sz="1699">
                <a:solidFill>
                  <a:srgbClr val="000000"/>
                </a:solidFill>
                <a:latin typeface="Open Sans Light"/>
              </a:rPr>
              <a:t>Number of pages</a:t>
            </a:r>
          </a:p>
        </p:txBody>
      </p:sp>
      <p:grpSp>
        <p:nvGrpSpPr>
          <p:cNvPr name="Group 34" id="34"/>
          <p:cNvGrpSpPr/>
          <p:nvPr/>
        </p:nvGrpSpPr>
        <p:grpSpPr>
          <a:xfrm rot="0">
            <a:off x="4731868" y="3180674"/>
            <a:ext cx="1358915" cy="522346"/>
            <a:chOff x="0" y="0"/>
            <a:chExt cx="2478869" cy="952839"/>
          </a:xfrm>
        </p:grpSpPr>
        <p:sp>
          <p:nvSpPr>
            <p:cNvPr name="Freeform 35" id="35"/>
            <p:cNvSpPr/>
            <p:nvPr/>
          </p:nvSpPr>
          <p:spPr>
            <a:xfrm>
              <a:off x="0" y="0"/>
              <a:ext cx="2478869" cy="952839"/>
            </a:xfrm>
            <a:custGeom>
              <a:avLst/>
              <a:gdLst/>
              <a:ahLst/>
              <a:cxnLst/>
              <a:rect r="r" b="b" t="t" l="l"/>
              <a:pathLst>
                <a:path h="952839" w="2478869">
                  <a:moveTo>
                    <a:pt x="0" y="0"/>
                  </a:moveTo>
                  <a:lnTo>
                    <a:pt x="0" y="952839"/>
                  </a:lnTo>
                  <a:lnTo>
                    <a:pt x="2478869" y="952839"/>
                  </a:lnTo>
                  <a:lnTo>
                    <a:pt x="2478869" y="0"/>
                  </a:lnTo>
                  <a:lnTo>
                    <a:pt x="0" y="0"/>
                  </a:lnTo>
                  <a:close/>
                  <a:moveTo>
                    <a:pt x="2417909" y="891879"/>
                  </a:moveTo>
                  <a:lnTo>
                    <a:pt x="59690" y="891879"/>
                  </a:lnTo>
                  <a:lnTo>
                    <a:pt x="59690" y="59690"/>
                  </a:lnTo>
                  <a:lnTo>
                    <a:pt x="2417909" y="59690"/>
                  </a:lnTo>
                  <a:lnTo>
                    <a:pt x="2417909" y="891879"/>
                  </a:lnTo>
                  <a:close/>
                </a:path>
              </a:pathLst>
            </a:custGeom>
            <a:solidFill>
              <a:srgbClr val="FF1616"/>
            </a:solidFill>
          </p:spPr>
        </p:sp>
      </p:grpSp>
      <p:grpSp>
        <p:nvGrpSpPr>
          <p:cNvPr name="Group 36" id="36"/>
          <p:cNvGrpSpPr/>
          <p:nvPr/>
        </p:nvGrpSpPr>
        <p:grpSpPr>
          <a:xfrm rot="0">
            <a:off x="3785812" y="4621154"/>
            <a:ext cx="2304972" cy="525360"/>
            <a:chOff x="0" y="0"/>
            <a:chExt cx="2478869" cy="564995"/>
          </a:xfrm>
        </p:grpSpPr>
        <p:sp>
          <p:nvSpPr>
            <p:cNvPr name="Freeform 37" id="37"/>
            <p:cNvSpPr/>
            <p:nvPr/>
          </p:nvSpPr>
          <p:spPr>
            <a:xfrm>
              <a:off x="0" y="0"/>
              <a:ext cx="2478869" cy="564995"/>
            </a:xfrm>
            <a:custGeom>
              <a:avLst/>
              <a:gdLst/>
              <a:ahLst/>
              <a:cxnLst/>
              <a:rect r="r" b="b" t="t" l="l"/>
              <a:pathLst>
                <a:path h="564995" w="2478869">
                  <a:moveTo>
                    <a:pt x="0" y="0"/>
                  </a:moveTo>
                  <a:lnTo>
                    <a:pt x="0" y="564995"/>
                  </a:lnTo>
                  <a:lnTo>
                    <a:pt x="2478869" y="564995"/>
                  </a:lnTo>
                  <a:lnTo>
                    <a:pt x="2478869" y="0"/>
                  </a:lnTo>
                  <a:lnTo>
                    <a:pt x="0" y="0"/>
                  </a:lnTo>
                  <a:close/>
                  <a:moveTo>
                    <a:pt x="2417909" y="504035"/>
                  </a:moveTo>
                  <a:lnTo>
                    <a:pt x="59690" y="504035"/>
                  </a:lnTo>
                  <a:lnTo>
                    <a:pt x="59690" y="59690"/>
                  </a:lnTo>
                  <a:lnTo>
                    <a:pt x="2417909" y="59690"/>
                  </a:lnTo>
                  <a:lnTo>
                    <a:pt x="2417909" y="504035"/>
                  </a:lnTo>
                  <a:close/>
                </a:path>
              </a:pathLst>
            </a:custGeom>
            <a:solidFill>
              <a:srgbClr val="FF1616"/>
            </a:solidFill>
          </p:spPr>
        </p:sp>
      </p:grpSp>
      <p:grpSp>
        <p:nvGrpSpPr>
          <p:cNvPr name="Group 38" id="38"/>
          <p:cNvGrpSpPr/>
          <p:nvPr/>
        </p:nvGrpSpPr>
        <p:grpSpPr>
          <a:xfrm rot="0">
            <a:off x="3785812" y="5648394"/>
            <a:ext cx="2304972" cy="525360"/>
            <a:chOff x="0" y="0"/>
            <a:chExt cx="2478869" cy="564995"/>
          </a:xfrm>
        </p:grpSpPr>
        <p:sp>
          <p:nvSpPr>
            <p:cNvPr name="Freeform 39" id="39"/>
            <p:cNvSpPr/>
            <p:nvPr/>
          </p:nvSpPr>
          <p:spPr>
            <a:xfrm>
              <a:off x="0" y="0"/>
              <a:ext cx="2478869" cy="564995"/>
            </a:xfrm>
            <a:custGeom>
              <a:avLst/>
              <a:gdLst/>
              <a:ahLst/>
              <a:cxnLst/>
              <a:rect r="r" b="b" t="t" l="l"/>
              <a:pathLst>
                <a:path h="564995" w="2478869">
                  <a:moveTo>
                    <a:pt x="0" y="0"/>
                  </a:moveTo>
                  <a:lnTo>
                    <a:pt x="0" y="564995"/>
                  </a:lnTo>
                  <a:lnTo>
                    <a:pt x="2478869" y="564995"/>
                  </a:lnTo>
                  <a:lnTo>
                    <a:pt x="2478869" y="0"/>
                  </a:lnTo>
                  <a:lnTo>
                    <a:pt x="0" y="0"/>
                  </a:lnTo>
                  <a:close/>
                  <a:moveTo>
                    <a:pt x="2417909" y="504035"/>
                  </a:moveTo>
                  <a:lnTo>
                    <a:pt x="59690" y="504035"/>
                  </a:lnTo>
                  <a:lnTo>
                    <a:pt x="59690" y="59690"/>
                  </a:lnTo>
                  <a:lnTo>
                    <a:pt x="2417909" y="59690"/>
                  </a:lnTo>
                  <a:lnTo>
                    <a:pt x="2417909" y="504035"/>
                  </a:lnTo>
                  <a:close/>
                </a:path>
              </a:pathLst>
            </a:custGeom>
            <a:solidFill>
              <a:srgbClr val="FF1616"/>
            </a:solidFill>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0800000">
            <a:off x="579645" y="500069"/>
            <a:ext cx="17128711" cy="9286863"/>
          </a:xfrm>
          <a:prstGeom prst="rect">
            <a:avLst/>
          </a:prstGeom>
        </p:spPr>
      </p:pic>
      <p:sp>
        <p:nvSpPr>
          <p:cNvPr name="TextBox 3" id="3"/>
          <p:cNvSpPr txBox="true"/>
          <p:nvPr/>
        </p:nvSpPr>
        <p:spPr>
          <a:xfrm rot="0">
            <a:off x="3540677" y="1777340"/>
            <a:ext cx="6553944" cy="1533525"/>
          </a:xfrm>
          <a:prstGeom prst="rect">
            <a:avLst/>
          </a:prstGeom>
        </p:spPr>
        <p:txBody>
          <a:bodyPr anchor="t" rtlCol="false" tIns="0" lIns="0" bIns="0" rIns="0">
            <a:spAutoFit/>
          </a:bodyPr>
          <a:lstStyle/>
          <a:p>
            <a:pPr algn="ctr">
              <a:lnSpc>
                <a:spcPts val="12599"/>
              </a:lnSpc>
            </a:pPr>
            <a:r>
              <a:rPr lang="en-US" sz="9000">
                <a:solidFill>
                  <a:srgbClr val="000000"/>
                </a:solidFill>
                <a:latin typeface="Open Sans Extra Bold"/>
              </a:rPr>
              <a:t>Thank You!</a:t>
            </a:r>
          </a:p>
        </p:txBody>
      </p:sp>
      <p:sp>
        <p:nvSpPr>
          <p:cNvPr name="TextBox 4" id="4"/>
          <p:cNvSpPr txBox="true"/>
          <p:nvPr/>
        </p:nvSpPr>
        <p:spPr>
          <a:xfrm rot="0">
            <a:off x="9114830" y="8371205"/>
            <a:ext cx="8144470"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a:rPr>
              <a:t>Sugar Land Branch Library</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1983355" y="562622"/>
            <a:ext cx="10644126" cy="591323"/>
            <a:chOff x="0" y="0"/>
            <a:chExt cx="59157521" cy="3286433"/>
          </a:xfrm>
        </p:grpSpPr>
        <p:sp>
          <p:nvSpPr>
            <p:cNvPr name="Freeform 3" id="3"/>
            <p:cNvSpPr/>
            <p:nvPr/>
          </p:nvSpPr>
          <p:spPr>
            <a:xfrm>
              <a:off x="72390" y="72390"/>
              <a:ext cx="59012741" cy="3141653"/>
            </a:xfrm>
            <a:custGeom>
              <a:avLst/>
              <a:gdLst/>
              <a:ahLst/>
              <a:cxnLst/>
              <a:rect r="r" b="b" t="t" l="l"/>
              <a:pathLst>
                <a:path h="3141653" w="59012741">
                  <a:moveTo>
                    <a:pt x="0" y="0"/>
                  </a:moveTo>
                  <a:lnTo>
                    <a:pt x="59012741" y="0"/>
                  </a:lnTo>
                  <a:lnTo>
                    <a:pt x="59012741" y="3141653"/>
                  </a:lnTo>
                  <a:lnTo>
                    <a:pt x="0" y="3141653"/>
                  </a:lnTo>
                  <a:lnTo>
                    <a:pt x="0" y="0"/>
                  </a:lnTo>
                  <a:close/>
                </a:path>
              </a:pathLst>
            </a:custGeom>
            <a:solidFill>
              <a:srgbClr val="3777E4"/>
            </a:solidFill>
          </p:spPr>
        </p:sp>
        <p:sp>
          <p:nvSpPr>
            <p:cNvPr name="Freeform 4" id="4"/>
            <p:cNvSpPr/>
            <p:nvPr/>
          </p:nvSpPr>
          <p:spPr>
            <a:xfrm>
              <a:off x="0" y="0"/>
              <a:ext cx="59157518" cy="3286433"/>
            </a:xfrm>
            <a:custGeom>
              <a:avLst/>
              <a:gdLst/>
              <a:ahLst/>
              <a:cxnLst/>
              <a:rect r="r" b="b" t="t" l="l"/>
              <a:pathLst>
                <a:path h="3286433" w="59157518">
                  <a:moveTo>
                    <a:pt x="59012739" y="3141653"/>
                  </a:moveTo>
                  <a:lnTo>
                    <a:pt x="59157518" y="3141653"/>
                  </a:lnTo>
                  <a:lnTo>
                    <a:pt x="59157518" y="3286433"/>
                  </a:lnTo>
                  <a:lnTo>
                    <a:pt x="59012739" y="3286433"/>
                  </a:lnTo>
                  <a:lnTo>
                    <a:pt x="59012739" y="3141653"/>
                  </a:lnTo>
                  <a:close/>
                  <a:moveTo>
                    <a:pt x="0" y="144780"/>
                  </a:moveTo>
                  <a:lnTo>
                    <a:pt x="144780" y="144780"/>
                  </a:lnTo>
                  <a:lnTo>
                    <a:pt x="144780" y="3141653"/>
                  </a:lnTo>
                  <a:lnTo>
                    <a:pt x="0" y="3141653"/>
                  </a:lnTo>
                  <a:lnTo>
                    <a:pt x="0" y="144780"/>
                  </a:lnTo>
                  <a:close/>
                  <a:moveTo>
                    <a:pt x="0" y="3141653"/>
                  </a:moveTo>
                  <a:lnTo>
                    <a:pt x="144780" y="3141653"/>
                  </a:lnTo>
                  <a:lnTo>
                    <a:pt x="144780" y="3286433"/>
                  </a:lnTo>
                  <a:lnTo>
                    <a:pt x="0" y="3286433"/>
                  </a:lnTo>
                  <a:lnTo>
                    <a:pt x="0" y="3141653"/>
                  </a:lnTo>
                  <a:close/>
                  <a:moveTo>
                    <a:pt x="59012739" y="144780"/>
                  </a:moveTo>
                  <a:lnTo>
                    <a:pt x="59157518" y="144780"/>
                  </a:lnTo>
                  <a:lnTo>
                    <a:pt x="59157518" y="3141653"/>
                  </a:lnTo>
                  <a:lnTo>
                    <a:pt x="59012739" y="3141653"/>
                  </a:lnTo>
                  <a:lnTo>
                    <a:pt x="59012739" y="144780"/>
                  </a:lnTo>
                  <a:close/>
                  <a:moveTo>
                    <a:pt x="144780" y="3141653"/>
                  </a:moveTo>
                  <a:lnTo>
                    <a:pt x="59012739" y="3141653"/>
                  </a:lnTo>
                  <a:lnTo>
                    <a:pt x="59012739" y="3286433"/>
                  </a:lnTo>
                  <a:lnTo>
                    <a:pt x="144780" y="3286433"/>
                  </a:lnTo>
                  <a:lnTo>
                    <a:pt x="144780" y="314165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01999" y="1700880"/>
            <a:ext cx="6428184" cy="4698418"/>
          </a:xfrm>
          <a:prstGeom prst="rect">
            <a:avLst/>
          </a:prstGeom>
        </p:spPr>
      </p:pic>
      <p:grpSp>
        <p:nvGrpSpPr>
          <p:cNvPr name="Group 6" id="6"/>
          <p:cNvGrpSpPr/>
          <p:nvPr/>
        </p:nvGrpSpPr>
        <p:grpSpPr>
          <a:xfrm rot="0">
            <a:off x="1983355" y="1101395"/>
            <a:ext cx="10644126" cy="4106783"/>
            <a:chOff x="0" y="0"/>
            <a:chExt cx="59157521" cy="22824523"/>
          </a:xfrm>
        </p:grpSpPr>
        <p:sp>
          <p:nvSpPr>
            <p:cNvPr name="Freeform 7" id="7"/>
            <p:cNvSpPr/>
            <p:nvPr/>
          </p:nvSpPr>
          <p:spPr>
            <a:xfrm>
              <a:off x="72390" y="72390"/>
              <a:ext cx="59012741" cy="22679742"/>
            </a:xfrm>
            <a:custGeom>
              <a:avLst/>
              <a:gdLst/>
              <a:ahLst/>
              <a:cxnLst/>
              <a:rect r="r" b="b" t="t" l="l"/>
              <a:pathLst>
                <a:path h="22679742" w="59012741">
                  <a:moveTo>
                    <a:pt x="0" y="0"/>
                  </a:moveTo>
                  <a:lnTo>
                    <a:pt x="59012741" y="0"/>
                  </a:lnTo>
                  <a:lnTo>
                    <a:pt x="59012741" y="22679742"/>
                  </a:lnTo>
                  <a:lnTo>
                    <a:pt x="0" y="22679742"/>
                  </a:lnTo>
                  <a:lnTo>
                    <a:pt x="0" y="0"/>
                  </a:lnTo>
                  <a:close/>
                </a:path>
              </a:pathLst>
            </a:custGeom>
            <a:solidFill>
              <a:srgbClr val="FFFFFF"/>
            </a:solidFill>
          </p:spPr>
        </p:sp>
        <p:sp>
          <p:nvSpPr>
            <p:cNvPr name="Freeform 8" id="8"/>
            <p:cNvSpPr/>
            <p:nvPr/>
          </p:nvSpPr>
          <p:spPr>
            <a:xfrm>
              <a:off x="0" y="0"/>
              <a:ext cx="59157518" cy="22824523"/>
            </a:xfrm>
            <a:custGeom>
              <a:avLst/>
              <a:gdLst/>
              <a:ahLst/>
              <a:cxnLst/>
              <a:rect r="r" b="b" t="t" l="l"/>
              <a:pathLst>
                <a:path h="22824523" w="59157518">
                  <a:moveTo>
                    <a:pt x="59012739" y="22679743"/>
                  </a:moveTo>
                  <a:lnTo>
                    <a:pt x="59157518" y="22679743"/>
                  </a:lnTo>
                  <a:lnTo>
                    <a:pt x="59157518" y="22824523"/>
                  </a:lnTo>
                  <a:lnTo>
                    <a:pt x="59012739" y="22824523"/>
                  </a:lnTo>
                  <a:lnTo>
                    <a:pt x="59012739" y="22679743"/>
                  </a:lnTo>
                  <a:close/>
                  <a:moveTo>
                    <a:pt x="0" y="144780"/>
                  </a:moveTo>
                  <a:lnTo>
                    <a:pt x="144780" y="144780"/>
                  </a:lnTo>
                  <a:lnTo>
                    <a:pt x="144780" y="22679743"/>
                  </a:lnTo>
                  <a:lnTo>
                    <a:pt x="0" y="22679743"/>
                  </a:lnTo>
                  <a:lnTo>
                    <a:pt x="0" y="144780"/>
                  </a:lnTo>
                  <a:close/>
                  <a:moveTo>
                    <a:pt x="0" y="22679743"/>
                  </a:moveTo>
                  <a:lnTo>
                    <a:pt x="144780" y="22679743"/>
                  </a:lnTo>
                  <a:lnTo>
                    <a:pt x="144780" y="22824523"/>
                  </a:lnTo>
                  <a:lnTo>
                    <a:pt x="0" y="22824523"/>
                  </a:lnTo>
                  <a:lnTo>
                    <a:pt x="0" y="22679743"/>
                  </a:lnTo>
                  <a:close/>
                  <a:moveTo>
                    <a:pt x="59012739" y="144780"/>
                  </a:moveTo>
                  <a:lnTo>
                    <a:pt x="59157518" y="144780"/>
                  </a:lnTo>
                  <a:lnTo>
                    <a:pt x="59157518" y="22679743"/>
                  </a:lnTo>
                  <a:lnTo>
                    <a:pt x="59012739" y="22679743"/>
                  </a:lnTo>
                  <a:lnTo>
                    <a:pt x="59012739" y="144780"/>
                  </a:lnTo>
                  <a:close/>
                  <a:moveTo>
                    <a:pt x="144780" y="22679743"/>
                  </a:moveTo>
                  <a:lnTo>
                    <a:pt x="59012739" y="22679743"/>
                  </a:lnTo>
                  <a:lnTo>
                    <a:pt x="59012739" y="22824523"/>
                  </a:lnTo>
                  <a:lnTo>
                    <a:pt x="144780" y="22824523"/>
                  </a:lnTo>
                  <a:lnTo>
                    <a:pt x="144780" y="2267974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sp>
      </p:grpSp>
      <p:sp>
        <p:nvSpPr>
          <p:cNvPr name="TextBox 9" id="9"/>
          <p:cNvSpPr txBox="true"/>
          <p:nvPr/>
        </p:nvSpPr>
        <p:spPr>
          <a:xfrm rot="0">
            <a:off x="2421094" y="2446449"/>
            <a:ext cx="9768649" cy="1114425"/>
          </a:xfrm>
          <a:prstGeom prst="rect">
            <a:avLst/>
          </a:prstGeom>
        </p:spPr>
        <p:txBody>
          <a:bodyPr anchor="t" rtlCol="false" tIns="0" lIns="0" bIns="0" rIns="0">
            <a:spAutoFit/>
          </a:bodyPr>
          <a:lstStyle/>
          <a:p>
            <a:pPr algn="ctr" marL="0" indent="0" lvl="0">
              <a:lnSpc>
                <a:spcPts val="8100"/>
              </a:lnSpc>
            </a:pPr>
            <a:r>
              <a:rPr lang="en-US" sz="9000">
                <a:solidFill>
                  <a:srgbClr val="000000"/>
                </a:solidFill>
                <a:latin typeface="Poppins Bold"/>
              </a:rPr>
              <a:t>Additional</a:t>
            </a:r>
          </a:p>
        </p:txBody>
      </p:sp>
      <p:sp>
        <p:nvSpPr>
          <p:cNvPr name="TextBox 10" id="10"/>
          <p:cNvSpPr txBox="true"/>
          <p:nvPr/>
        </p:nvSpPr>
        <p:spPr>
          <a:xfrm rot="0">
            <a:off x="456707" y="3684699"/>
            <a:ext cx="12874802" cy="871208"/>
          </a:xfrm>
          <a:prstGeom prst="rect">
            <a:avLst/>
          </a:prstGeom>
        </p:spPr>
        <p:txBody>
          <a:bodyPr anchor="t" rtlCol="false" tIns="0" lIns="0" bIns="0" rIns="0">
            <a:spAutoFit/>
          </a:bodyPr>
          <a:lstStyle/>
          <a:p>
            <a:pPr algn="ctr" marL="0" indent="0" lvl="0">
              <a:lnSpc>
                <a:spcPts val="6549"/>
              </a:lnSpc>
              <a:spcBef>
                <a:spcPct val="0"/>
              </a:spcBef>
            </a:pPr>
            <a:r>
              <a:rPr lang="en-US" sz="6549">
                <a:solidFill>
                  <a:srgbClr val="000000"/>
                </a:solidFill>
                <a:latin typeface="JetBrains Mono Bold"/>
              </a:rPr>
              <a:t>library resources</a:t>
            </a:r>
          </a:p>
        </p:txBody>
      </p:sp>
      <p:sp>
        <p:nvSpPr>
          <p:cNvPr name="TextBox 11" id="11"/>
          <p:cNvSpPr txBox="true"/>
          <p:nvPr/>
        </p:nvSpPr>
        <p:spPr>
          <a:xfrm rot="0">
            <a:off x="5012182" y="7812307"/>
            <a:ext cx="9147538" cy="1056334"/>
          </a:xfrm>
          <a:prstGeom prst="rect">
            <a:avLst/>
          </a:prstGeom>
        </p:spPr>
        <p:txBody>
          <a:bodyPr anchor="t" rtlCol="false" tIns="0" lIns="0" bIns="0" rIns="0">
            <a:spAutoFit/>
          </a:bodyPr>
          <a:lstStyle/>
          <a:p>
            <a:pPr algn="ctr">
              <a:lnSpc>
                <a:spcPts val="4053"/>
              </a:lnSpc>
            </a:pPr>
            <a:r>
              <a:rPr lang="en-US" sz="4053">
                <a:solidFill>
                  <a:srgbClr val="000000"/>
                </a:solidFill>
                <a:latin typeface="JetBrains Mono Bold"/>
              </a:rPr>
              <a:t>Computer Skills Center </a:t>
            </a:r>
          </a:p>
          <a:p>
            <a:pPr algn="ctr" marL="0" indent="0" lvl="0">
              <a:lnSpc>
                <a:spcPts val="4053"/>
              </a:lnSpc>
              <a:spcBef>
                <a:spcPct val="0"/>
              </a:spcBef>
            </a:pPr>
            <a:r>
              <a:rPr lang="en-US" sz="4053">
                <a:solidFill>
                  <a:srgbClr val="000000"/>
                </a:solidFill>
                <a:latin typeface="JetBrains Mono Bold"/>
              </a:rPr>
              <a:t>from LearningExpress Library</a:t>
            </a:r>
          </a:p>
        </p:txBody>
      </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58209" y="-883486"/>
            <a:ext cx="6091808" cy="6091808"/>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094028" y="1028700"/>
            <a:ext cx="1149073" cy="1004003"/>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094028" y="2752959"/>
            <a:ext cx="1149073" cy="923567"/>
          </a:xfrm>
          <a:prstGeom prst="rect">
            <a:avLst/>
          </a:prstGeom>
        </p:spPr>
      </p:pic>
      <p:sp>
        <p:nvSpPr>
          <p:cNvPr name="TextBox 15" id="15"/>
          <p:cNvSpPr txBox="true"/>
          <p:nvPr/>
        </p:nvSpPr>
        <p:spPr>
          <a:xfrm rot="0">
            <a:off x="5840394" y="9485015"/>
            <a:ext cx="7491114" cy="541546"/>
          </a:xfrm>
          <a:prstGeom prst="rect">
            <a:avLst/>
          </a:prstGeom>
        </p:spPr>
        <p:txBody>
          <a:bodyPr anchor="t" rtlCol="false" tIns="0" lIns="0" bIns="0" rIns="0">
            <a:spAutoFit/>
          </a:bodyPr>
          <a:lstStyle/>
          <a:p>
            <a:pPr algn="ctr" marL="0" indent="0" lvl="0">
              <a:lnSpc>
                <a:spcPts val="4053"/>
              </a:lnSpc>
              <a:spcBef>
                <a:spcPct val="0"/>
              </a:spcBef>
            </a:pPr>
            <a:r>
              <a:rPr lang="en-US" sz="4053">
                <a:solidFill>
                  <a:srgbClr val="000000"/>
                </a:solidFill>
                <a:latin typeface="JetBrains Mono Bold"/>
              </a:rPr>
              <a:t>GCFLearnFree.org</a:t>
            </a:r>
          </a:p>
        </p:txBody>
      </p:sp>
      <p:sp>
        <p:nvSpPr>
          <p:cNvPr name="TextBox 16" id="16"/>
          <p:cNvSpPr txBox="true"/>
          <p:nvPr/>
        </p:nvSpPr>
        <p:spPr>
          <a:xfrm rot="0">
            <a:off x="4242792" y="6748259"/>
            <a:ext cx="10686319" cy="541546"/>
          </a:xfrm>
          <a:prstGeom prst="rect">
            <a:avLst/>
          </a:prstGeom>
        </p:spPr>
        <p:txBody>
          <a:bodyPr anchor="t" rtlCol="false" tIns="0" lIns="0" bIns="0" rIns="0">
            <a:spAutoFit/>
          </a:bodyPr>
          <a:lstStyle/>
          <a:p>
            <a:pPr algn="ctr" marL="0" indent="0" lvl="0">
              <a:lnSpc>
                <a:spcPts val="4053"/>
              </a:lnSpc>
              <a:spcBef>
                <a:spcPct val="0"/>
              </a:spcBef>
            </a:pPr>
            <a:r>
              <a:rPr lang="en-US" sz="4053">
                <a:solidFill>
                  <a:srgbClr val="000000"/>
                </a:solidFill>
                <a:latin typeface="JetBrains Mono Bold"/>
              </a:rPr>
              <a:t>Brainfuse Adult Learning Center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1810056" y="1614702"/>
            <a:ext cx="10644126" cy="591323"/>
            <a:chOff x="0" y="0"/>
            <a:chExt cx="59157521" cy="3286433"/>
          </a:xfrm>
        </p:grpSpPr>
        <p:sp>
          <p:nvSpPr>
            <p:cNvPr name="Freeform 3" id="3"/>
            <p:cNvSpPr/>
            <p:nvPr/>
          </p:nvSpPr>
          <p:spPr>
            <a:xfrm>
              <a:off x="72390" y="72390"/>
              <a:ext cx="59012741" cy="3141653"/>
            </a:xfrm>
            <a:custGeom>
              <a:avLst/>
              <a:gdLst/>
              <a:ahLst/>
              <a:cxnLst/>
              <a:rect r="r" b="b" t="t" l="l"/>
              <a:pathLst>
                <a:path h="3141653" w="59012741">
                  <a:moveTo>
                    <a:pt x="0" y="0"/>
                  </a:moveTo>
                  <a:lnTo>
                    <a:pt x="59012741" y="0"/>
                  </a:lnTo>
                  <a:lnTo>
                    <a:pt x="59012741" y="3141653"/>
                  </a:lnTo>
                  <a:lnTo>
                    <a:pt x="0" y="3141653"/>
                  </a:lnTo>
                  <a:lnTo>
                    <a:pt x="0" y="0"/>
                  </a:lnTo>
                  <a:close/>
                </a:path>
              </a:pathLst>
            </a:custGeom>
            <a:solidFill>
              <a:srgbClr val="3777E4"/>
            </a:solidFill>
          </p:spPr>
        </p:sp>
        <p:sp>
          <p:nvSpPr>
            <p:cNvPr name="Freeform 4" id="4"/>
            <p:cNvSpPr/>
            <p:nvPr/>
          </p:nvSpPr>
          <p:spPr>
            <a:xfrm>
              <a:off x="0" y="0"/>
              <a:ext cx="59157518" cy="3286433"/>
            </a:xfrm>
            <a:custGeom>
              <a:avLst/>
              <a:gdLst/>
              <a:ahLst/>
              <a:cxnLst/>
              <a:rect r="r" b="b" t="t" l="l"/>
              <a:pathLst>
                <a:path h="3286433" w="59157518">
                  <a:moveTo>
                    <a:pt x="59012739" y="3141653"/>
                  </a:moveTo>
                  <a:lnTo>
                    <a:pt x="59157518" y="3141653"/>
                  </a:lnTo>
                  <a:lnTo>
                    <a:pt x="59157518" y="3286433"/>
                  </a:lnTo>
                  <a:lnTo>
                    <a:pt x="59012739" y="3286433"/>
                  </a:lnTo>
                  <a:lnTo>
                    <a:pt x="59012739" y="3141653"/>
                  </a:lnTo>
                  <a:close/>
                  <a:moveTo>
                    <a:pt x="0" y="144780"/>
                  </a:moveTo>
                  <a:lnTo>
                    <a:pt x="144780" y="144780"/>
                  </a:lnTo>
                  <a:lnTo>
                    <a:pt x="144780" y="3141653"/>
                  </a:lnTo>
                  <a:lnTo>
                    <a:pt x="0" y="3141653"/>
                  </a:lnTo>
                  <a:lnTo>
                    <a:pt x="0" y="144780"/>
                  </a:lnTo>
                  <a:close/>
                  <a:moveTo>
                    <a:pt x="0" y="3141653"/>
                  </a:moveTo>
                  <a:lnTo>
                    <a:pt x="144780" y="3141653"/>
                  </a:lnTo>
                  <a:lnTo>
                    <a:pt x="144780" y="3286433"/>
                  </a:lnTo>
                  <a:lnTo>
                    <a:pt x="0" y="3286433"/>
                  </a:lnTo>
                  <a:lnTo>
                    <a:pt x="0" y="3141653"/>
                  </a:lnTo>
                  <a:close/>
                  <a:moveTo>
                    <a:pt x="59012739" y="144780"/>
                  </a:moveTo>
                  <a:lnTo>
                    <a:pt x="59157518" y="144780"/>
                  </a:lnTo>
                  <a:lnTo>
                    <a:pt x="59157518" y="3141653"/>
                  </a:lnTo>
                  <a:lnTo>
                    <a:pt x="59012739" y="3141653"/>
                  </a:lnTo>
                  <a:lnTo>
                    <a:pt x="59012739" y="144780"/>
                  </a:lnTo>
                  <a:close/>
                  <a:moveTo>
                    <a:pt x="144780" y="3141653"/>
                  </a:moveTo>
                  <a:lnTo>
                    <a:pt x="59012739" y="3141653"/>
                  </a:lnTo>
                  <a:lnTo>
                    <a:pt x="59012739" y="3286433"/>
                  </a:lnTo>
                  <a:lnTo>
                    <a:pt x="144780" y="3286433"/>
                  </a:lnTo>
                  <a:lnTo>
                    <a:pt x="144780" y="314165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2752959"/>
            <a:ext cx="6428184" cy="4698418"/>
          </a:xfrm>
          <a:prstGeom prst="rect">
            <a:avLst/>
          </a:prstGeom>
        </p:spPr>
      </p:pic>
      <p:grpSp>
        <p:nvGrpSpPr>
          <p:cNvPr name="Group 6" id="6"/>
          <p:cNvGrpSpPr/>
          <p:nvPr/>
        </p:nvGrpSpPr>
        <p:grpSpPr>
          <a:xfrm rot="0">
            <a:off x="1810056" y="2153475"/>
            <a:ext cx="10644126" cy="4106783"/>
            <a:chOff x="0" y="0"/>
            <a:chExt cx="59157521" cy="22824523"/>
          </a:xfrm>
        </p:grpSpPr>
        <p:sp>
          <p:nvSpPr>
            <p:cNvPr name="Freeform 7" id="7"/>
            <p:cNvSpPr/>
            <p:nvPr/>
          </p:nvSpPr>
          <p:spPr>
            <a:xfrm>
              <a:off x="72390" y="72390"/>
              <a:ext cx="59012741" cy="22679742"/>
            </a:xfrm>
            <a:custGeom>
              <a:avLst/>
              <a:gdLst/>
              <a:ahLst/>
              <a:cxnLst/>
              <a:rect r="r" b="b" t="t" l="l"/>
              <a:pathLst>
                <a:path h="22679742" w="59012741">
                  <a:moveTo>
                    <a:pt x="0" y="0"/>
                  </a:moveTo>
                  <a:lnTo>
                    <a:pt x="59012741" y="0"/>
                  </a:lnTo>
                  <a:lnTo>
                    <a:pt x="59012741" y="22679742"/>
                  </a:lnTo>
                  <a:lnTo>
                    <a:pt x="0" y="22679742"/>
                  </a:lnTo>
                  <a:lnTo>
                    <a:pt x="0" y="0"/>
                  </a:lnTo>
                  <a:close/>
                </a:path>
              </a:pathLst>
            </a:custGeom>
            <a:solidFill>
              <a:srgbClr val="FFFFFF"/>
            </a:solidFill>
          </p:spPr>
        </p:sp>
        <p:sp>
          <p:nvSpPr>
            <p:cNvPr name="Freeform 8" id="8"/>
            <p:cNvSpPr/>
            <p:nvPr/>
          </p:nvSpPr>
          <p:spPr>
            <a:xfrm>
              <a:off x="0" y="0"/>
              <a:ext cx="59157518" cy="22824523"/>
            </a:xfrm>
            <a:custGeom>
              <a:avLst/>
              <a:gdLst/>
              <a:ahLst/>
              <a:cxnLst/>
              <a:rect r="r" b="b" t="t" l="l"/>
              <a:pathLst>
                <a:path h="22824523" w="59157518">
                  <a:moveTo>
                    <a:pt x="59012739" y="22679743"/>
                  </a:moveTo>
                  <a:lnTo>
                    <a:pt x="59157518" y="22679743"/>
                  </a:lnTo>
                  <a:lnTo>
                    <a:pt x="59157518" y="22824523"/>
                  </a:lnTo>
                  <a:lnTo>
                    <a:pt x="59012739" y="22824523"/>
                  </a:lnTo>
                  <a:lnTo>
                    <a:pt x="59012739" y="22679743"/>
                  </a:lnTo>
                  <a:close/>
                  <a:moveTo>
                    <a:pt x="0" y="144780"/>
                  </a:moveTo>
                  <a:lnTo>
                    <a:pt x="144780" y="144780"/>
                  </a:lnTo>
                  <a:lnTo>
                    <a:pt x="144780" y="22679743"/>
                  </a:lnTo>
                  <a:lnTo>
                    <a:pt x="0" y="22679743"/>
                  </a:lnTo>
                  <a:lnTo>
                    <a:pt x="0" y="144780"/>
                  </a:lnTo>
                  <a:close/>
                  <a:moveTo>
                    <a:pt x="0" y="22679743"/>
                  </a:moveTo>
                  <a:lnTo>
                    <a:pt x="144780" y="22679743"/>
                  </a:lnTo>
                  <a:lnTo>
                    <a:pt x="144780" y="22824523"/>
                  </a:lnTo>
                  <a:lnTo>
                    <a:pt x="0" y="22824523"/>
                  </a:lnTo>
                  <a:lnTo>
                    <a:pt x="0" y="22679743"/>
                  </a:lnTo>
                  <a:close/>
                  <a:moveTo>
                    <a:pt x="59012739" y="144780"/>
                  </a:moveTo>
                  <a:lnTo>
                    <a:pt x="59157518" y="144780"/>
                  </a:lnTo>
                  <a:lnTo>
                    <a:pt x="59157518" y="22679743"/>
                  </a:lnTo>
                  <a:lnTo>
                    <a:pt x="59012739" y="22679743"/>
                  </a:lnTo>
                  <a:lnTo>
                    <a:pt x="59012739" y="144780"/>
                  </a:lnTo>
                  <a:close/>
                  <a:moveTo>
                    <a:pt x="144780" y="22679743"/>
                  </a:moveTo>
                  <a:lnTo>
                    <a:pt x="59012739" y="22679743"/>
                  </a:lnTo>
                  <a:lnTo>
                    <a:pt x="59012739" y="22824523"/>
                  </a:lnTo>
                  <a:lnTo>
                    <a:pt x="144780" y="22824523"/>
                  </a:lnTo>
                  <a:lnTo>
                    <a:pt x="144780" y="2267974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sp>
      </p:grpSp>
      <p:sp>
        <p:nvSpPr>
          <p:cNvPr name="TextBox 9" id="9"/>
          <p:cNvSpPr txBox="true"/>
          <p:nvPr/>
        </p:nvSpPr>
        <p:spPr>
          <a:xfrm rot="0">
            <a:off x="2247795" y="3498529"/>
            <a:ext cx="9768649" cy="1114425"/>
          </a:xfrm>
          <a:prstGeom prst="rect">
            <a:avLst/>
          </a:prstGeom>
        </p:spPr>
        <p:txBody>
          <a:bodyPr anchor="t" rtlCol="false" tIns="0" lIns="0" bIns="0" rIns="0">
            <a:spAutoFit/>
          </a:bodyPr>
          <a:lstStyle/>
          <a:p>
            <a:pPr algn="ctr" marL="0" indent="0" lvl="0">
              <a:lnSpc>
                <a:spcPts val="8100"/>
              </a:lnSpc>
            </a:pPr>
            <a:r>
              <a:rPr lang="en-US" sz="9000">
                <a:solidFill>
                  <a:srgbClr val="000000"/>
                </a:solidFill>
                <a:latin typeface="Poppins Bold"/>
              </a:rPr>
              <a:t>Upcoming</a:t>
            </a:r>
          </a:p>
        </p:txBody>
      </p:sp>
      <p:sp>
        <p:nvSpPr>
          <p:cNvPr name="TextBox 10" id="10"/>
          <p:cNvSpPr txBox="true"/>
          <p:nvPr/>
        </p:nvSpPr>
        <p:spPr>
          <a:xfrm rot="0">
            <a:off x="283408" y="4736779"/>
            <a:ext cx="12874802" cy="871208"/>
          </a:xfrm>
          <a:prstGeom prst="rect">
            <a:avLst/>
          </a:prstGeom>
        </p:spPr>
        <p:txBody>
          <a:bodyPr anchor="t" rtlCol="false" tIns="0" lIns="0" bIns="0" rIns="0">
            <a:spAutoFit/>
          </a:bodyPr>
          <a:lstStyle/>
          <a:p>
            <a:pPr algn="ctr" marL="0" indent="0" lvl="0">
              <a:lnSpc>
                <a:spcPts val="6549"/>
              </a:lnSpc>
              <a:spcBef>
                <a:spcPct val="0"/>
              </a:spcBef>
            </a:pPr>
            <a:r>
              <a:rPr lang="en-US" sz="6549">
                <a:solidFill>
                  <a:srgbClr val="000000"/>
                </a:solidFill>
                <a:latin typeface="JetBrains Mono Bold"/>
              </a:rPr>
              <a:t>Computer Classes</a:t>
            </a:r>
          </a:p>
        </p:txBody>
      </p:sp>
      <p:sp>
        <p:nvSpPr>
          <p:cNvPr name="TextBox 11" id="11"/>
          <p:cNvSpPr txBox="true"/>
          <p:nvPr/>
        </p:nvSpPr>
        <p:spPr>
          <a:xfrm rot="0">
            <a:off x="1496640" y="8087568"/>
            <a:ext cx="7491114" cy="541546"/>
          </a:xfrm>
          <a:prstGeom prst="rect">
            <a:avLst/>
          </a:prstGeom>
        </p:spPr>
        <p:txBody>
          <a:bodyPr anchor="t" rtlCol="false" tIns="0" lIns="0" bIns="0" rIns="0">
            <a:spAutoFit/>
          </a:bodyPr>
          <a:lstStyle/>
          <a:p>
            <a:pPr algn="ctr" marL="0" indent="0" lvl="0">
              <a:lnSpc>
                <a:spcPts val="4053"/>
              </a:lnSpc>
              <a:spcBef>
                <a:spcPct val="0"/>
              </a:spcBef>
            </a:pPr>
            <a:r>
              <a:rPr lang="en-US" sz="4053">
                <a:solidFill>
                  <a:srgbClr val="000000"/>
                </a:solidFill>
                <a:latin typeface="JetBrains Mono Bold"/>
              </a:rPr>
              <a:t>GMAIL for Beginners</a:t>
            </a:r>
          </a:p>
        </p:txBody>
      </p:sp>
      <p:sp>
        <p:nvSpPr>
          <p:cNvPr name="TextBox 12" id="12"/>
          <p:cNvSpPr txBox="true"/>
          <p:nvPr/>
        </p:nvSpPr>
        <p:spPr>
          <a:xfrm rot="0">
            <a:off x="1028700" y="8924583"/>
            <a:ext cx="8426995" cy="482433"/>
          </a:xfrm>
          <a:prstGeom prst="rect">
            <a:avLst/>
          </a:prstGeom>
        </p:spPr>
        <p:txBody>
          <a:bodyPr anchor="t" rtlCol="false" tIns="0" lIns="0" bIns="0" rIns="0">
            <a:spAutoFit/>
          </a:bodyPr>
          <a:lstStyle/>
          <a:p>
            <a:pPr algn="ctr" marL="0" indent="0" lvl="0">
              <a:lnSpc>
                <a:spcPts val="3603"/>
              </a:lnSpc>
            </a:pPr>
            <a:r>
              <a:rPr lang="en-US" sz="3603">
                <a:solidFill>
                  <a:srgbClr val="000000"/>
                </a:solidFill>
                <a:latin typeface="JetBrains Mono"/>
              </a:rPr>
              <a:t>April 7</a:t>
            </a:r>
          </a:p>
        </p:txBody>
      </p:sp>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58209" y="-883486"/>
            <a:ext cx="6091808" cy="6091808"/>
          </a:xfrm>
          <a:prstGeom prst="rect">
            <a:avLst/>
          </a:prstGeom>
        </p:spPr>
      </p:pic>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094028" y="1028700"/>
            <a:ext cx="1149073" cy="1004003"/>
          </a:xfrm>
          <a:prstGeom prst="rect">
            <a:avLst/>
          </a:prstGeom>
        </p:spPr>
      </p:pic>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094028" y="2752959"/>
            <a:ext cx="1149073" cy="923567"/>
          </a:xfrm>
          <a:prstGeom prst="rect">
            <a:avLst/>
          </a:prstGeom>
        </p:spPr>
      </p:pic>
      <p:sp>
        <p:nvSpPr>
          <p:cNvPr name="TextBox 16" id="16"/>
          <p:cNvSpPr txBox="true"/>
          <p:nvPr/>
        </p:nvSpPr>
        <p:spPr>
          <a:xfrm rot="0">
            <a:off x="9284047" y="8087568"/>
            <a:ext cx="7491114" cy="541546"/>
          </a:xfrm>
          <a:prstGeom prst="rect">
            <a:avLst/>
          </a:prstGeom>
        </p:spPr>
        <p:txBody>
          <a:bodyPr anchor="t" rtlCol="false" tIns="0" lIns="0" bIns="0" rIns="0">
            <a:spAutoFit/>
          </a:bodyPr>
          <a:lstStyle/>
          <a:p>
            <a:pPr algn="ctr" marL="0" indent="0" lvl="0">
              <a:lnSpc>
                <a:spcPts val="4053"/>
              </a:lnSpc>
              <a:spcBef>
                <a:spcPct val="0"/>
              </a:spcBef>
            </a:pPr>
            <a:r>
              <a:rPr lang="en-US" sz="4053">
                <a:solidFill>
                  <a:srgbClr val="000000"/>
                </a:solidFill>
                <a:latin typeface="JetBrains Mono Bold"/>
              </a:rPr>
              <a:t>MS Excel Basics</a:t>
            </a:r>
          </a:p>
        </p:txBody>
      </p:sp>
      <p:sp>
        <p:nvSpPr>
          <p:cNvPr name="TextBox 17" id="17"/>
          <p:cNvSpPr txBox="true"/>
          <p:nvPr/>
        </p:nvSpPr>
        <p:spPr>
          <a:xfrm rot="0">
            <a:off x="8816107" y="8924583"/>
            <a:ext cx="8426995" cy="482433"/>
          </a:xfrm>
          <a:prstGeom prst="rect">
            <a:avLst/>
          </a:prstGeom>
        </p:spPr>
        <p:txBody>
          <a:bodyPr anchor="t" rtlCol="false" tIns="0" lIns="0" bIns="0" rIns="0">
            <a:spAutoFit/>
          </a:bodyPr>
          <a:lstStyle/>
          <a:p>
            <a:pPr algn="ctr" marL="0" indent="0" lvl="0">
              <a:lnSpc>
                <a:spcPts val="3603"/>
              </a:lnSpc>
            </a:pPr>
            <a:r>
              <a:rPr lang="en-US" sz="3603">
                <a:solidFill>
                  <a:srgbClr val="000000"/>
                </a:solidFill>
                <a:latin typeface="JetBrains Mono"/>
              </a:rPr>
              <a:t>April 21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9865587" y="2016329"/>
            <a:ext cx="6609488" cy="6589368"/>
            <a:chOff x="0" y="0"/>
            <a:chExt cx="40799307" cy="40675109"/>
          </a:xfrm>
        </p:grpSpPr>
        <p:sp>
          <p:nvSpPr>
            <p:cNvPr name="Freeform 3" id="3"/>
            <p:cNvSpPr/>
            <p:nvPr/>
          </p:nvSpPr>
          <p:spPr>
            <a:xfrm>
              <a:off x="72390" y="72390"/>
              <a:ext cx="40654526" cy="40530329"/>
            </a:xfrm>
            <a:custGeom>
              <a:avLst/>
              <a:gdLst/>
              <a:ahLst/>
              <a:cxnLst/>
              <a:rect r="r" b="b" t="t" l="l"/>
              <a:pathLst>
                <a:path h="40530329" w="40654526">
                  <a:moveTo>
                    <a:pt x="0" y="0"/>
                  </a:moveTo>
                  <a:lnTo>
                    <a:pt x="40654526" y="0"/>
                  </a:lnTo>
                  <a:lnTo>
                    <a:pt x="40654526" y="40530329"/>
                  </a:lnTo>
                  <a:lnTo>
                    <a:pt x="0" y="40530329"/>
                  </a:lnTo>
                  <a:lnTo>
                    <a:pt x="0" y="0"/>
                  </a:lnTo>
                  <a:close/>
                </a:path>
              </a:pathLst>
            </a:custGeom>
            <a:solidFill>
              <a:srgbClr val="3777E4"/>
            </a:solidFill>
          </p:spPr>
        </p:sp>
        <p:sp>
          <p:nvSpPr>
            <p:cNvPr name="Freeform 4" id="4"/>
            <p:cNvSpPr/>
            <p:nvPr/>
          </p:nvSpPr>
          <p:spPr>
            <a:xfrm>
              <a:off x="0" y="0"/>
              <a:ext cx="40799308" cy="40675108"/>
            </a:xfrm>
            <a:custGeom>
              <a:avLst/>
              <a:gdLst/>
              <a:ahLst/>
              <a:cxnLst/>
              <a:rect r="r" b="b" t="t" l="l"/>
              <a:pathLst>
                <a:path h="40675108" w="40799308">
                  <a:moveTo>
                    <a:pt x="40654526" y="40530329"/>
                  </a:moveTo>
                  <a:lnTo>
                    <a:pt x="40799308" y="40530329"/>
                  </a:lnTo>
                  <a:lnTo>
                    <a:pt x="40799308" y="40675108"/>
                  </a:lnTo>
                  <a:lnTo>
                    <a:pt x="40654526" y="40675108"/>
                  </a:lnTo>
                  <a:lnTo>
                    <a:pt x="40654526" y="40530329"/>
                  </a:lnTo>
                  <a:close/>
                  <a:moveTo>
                    <a:pt x="0" y="144780"/>
                  </a:moveTo>
                  <a:lnTo>
                    <a:pt x="144780" y="144780"/>
                  </a:lnTo>
                  <a:lnTo>
                    <a:pt x="144780" y="40530329"/>
                  </a:lnTo>
                  <a:lnTo>
                    <a:pt x="0" y="40530329"/>
                  </a:lnTo>
                  <a:lnTo>
                    <a:pt x="0" y="144780"/>
                  </a:lnTo>
                  <a:close/>
                  <a:moveTo>
                    <a:pt x="0" y="40530329"/>
                  </a:moveTo>
                  <a:lnTo>
                    <a:pt x="144780" y="40530329"/>
                  </a:lnTo>
                  <a:lnTo>
                    <a:pt x="144780" y="40675108"/>
                  </a:lnTo>
                  <a:lnTo>
                    <a:pt x="0" y="40675108"/>
                  </a:lnTo>
                  <a:lnTo>
                    <a:pt x="0" y="40530329"/>
                  </a:lnTo>
                  <a:close/>
                  <a:moveTo>
                    <a:pt x="40654526" y="144780"/>
                  </a:moveTo>
                  <a:lnTo>
                    <a:pt x="40799308" y="144780"/>
                  </a:lnTo>
                  <a:lnTo>
                    <a:pt x="40799308" y="40530329"/>
                  </a:lnTo>
                  <a:lnTo>
                    <a:pt x="40654526" y="40530329"/>
                  </a:lnTo>
                  <a:lnTo>
                    <a:pt x="40654526" y="144780"/>
                  </a:lnTo>
                  <a:close/>
                  <a:moveTo>
                    <a:pt x="144780" y="40530329"/>
                  </a:moveTo>
                  <a:lnTo>
                    <a:pt x="40654526" y="40530329"/>
                  </a:lnTo>
                  <a:lnTo>
                    <a:pt x="40654526" y="40675108"/>
                  </a:lnTo>
                  <a:lnTo>
                    <a:pt x="144780" y="40675108"/>
                  </a:lnTo>
                  <a:lnTo>
                    <a:pt x="144780" y="40530329"/>
                  </a:lnTo>
                  <a:close/>
                  <a:moveTo>
                    <a:pt x="40654526" y="0"/>
                  </a:moveTo>
                  <a:lnTo>
                    <a:pt x="40799308" y="0"/>
                  </a:lnTo>
                  <a:lnTo>
                    <a:pt x="40799308" y="144780"/>
                  </a:lnTo>
                  <a:lnTo>
                    <a:pt x="40654526" y="144780"/>
                  </a:lnTo>
                  <a:lnTo>
                    <a:pt x="40654526" y="0"/>
                  </a:lnTo>
                  <a:close/>
                  <a:moveTo>
                    <a:pt x="0" y="0"/>
                  </a:moveTo>
                  <a:lnTo>
                    <a:pt x="144780" y="0"/>
                  </a:lnTo>
                  <a:lnTo>
                    <a:pt x="144780" y="144780"/>
                  </a:lnTo>
                  <a:lnTo>
                    <a:pt x="0" y="144780"/>
                  </a:lnTo>
                  <a:lnTo>
                    <a:pt x="0" y="0"/>
                  </a:lnTo>
                  <a:close/>
                  <a:moveTo>
                    <a:pt x="144780" y="0"/>
                  </a:moveTo>
                  <a:lnTo>
                    <a:pt x="40654526" y="0"/>
                  </a:lnTo>
                  <a:lnTo>
                    <a:pt x="40654526" y="144780"/>
                  </a:lnTo>
                  <a:lnTo>
                    <a:pt x="144780" y="144780"/>
                  </a:lnTo>
                  <a:lnTo>
                    <a:pt x="144780" y="0"/>
                  </a:lnTo>
                  <a:close/>
                </a:path>
              </a:pathLst>
            </a:custGeom>
            <a:solidFill>
              <a:srgbClr val="3777E4"/>
            </a:solidFill>
          </p:spPr>
        </p:sp>
      </p:grpSp>
      <p:grpSp>
        <p:nvGrpSpPr>
          <p:cNvPr name="Group 5" id="5"/>
          <p:cNvGrpSpPr/>
          <p:nvPr/>
        </p:nvGrpSpPr>
        <p:grpSpPr>
          <a:xfrm rot="0">
            <a:off x="9676429" y="1833703"/>
            <a:ext cx="6609488" cy="6589368"/>
            <a:chOff x="0" y="0"/>
            <a:chExt cx="40799307" cy="40675109"/>
          </a:xfrm>
        </p:grpSpPr>
        <p:sp>
          <p:nvSpPr>
            <p:cNvPr name="Freeform 6" id="6"/>
            <p:cNvSpPr/>
            <p:nvPr/>
          </p:nvSpPr>
          <p:spPr>
            <a:xfrm>
              <a:off x="72390" y="72390"/>
              <a:ext cx="40654526" cy="40530329"/>
            </a:xfrm>
            <a:custGeom>
              <a:avLst/>
              <a:gdLst/>
              <a:ahLst/>
              <a:cxnLst/>
              <a:rect r="r" b="b" t="t" l="l"/>
              <a:pathLst>
                <a:path h="40530329" w="40654526">
                  <a:moveTo>
                    <a:pt x="0" y="0"/>
                  </a:moveTo>
                  <a:lnTo>
                    <a:pt x="40654526" y="0"/>
                  </a:lnTo>
                  <a:lnTo>
                    <a:pt x="40654526" y="40530329"/>
                  </a:lnTo>
                  <a:lnTo>
                    <a:pt x="0" y="40530329"/>
                  </a:lnTo>
                  <a:lnTo>
                    <a:pt x="0" y="0"/>
                  </a:lnTo>
                  <a:close/>
                </a:path>
              </a:pathLst>
            </a:custGeom>
            <a:solidFill>
              <a:srgbClr val="FFF5F2"/>
            </a:solidFill>
          </p:spPr>
        </p:sp>
        <p:sp>
          <p:nvSpPr>
            <p:cNvPr name="Freeform 7" id="7"/>
            <p:cNvSpPr/>
            <p:nvPr/>
          </p:nvSpPr>
          <p:spPr>
            <a:xfrm>
              <a:off x="0" y="0"/>
              <a:ext cx="40799308" cy="40675108"/>
            </a:xfrm>
            <a:custGeom>
              <a:avLst/>
              <a:gdLst/>
              <a:ahLst/>
              <a:cxnLst/>
              <a:rect r="r" b="b" t="t" l="l"/>
              <a:pathLst>
                <a:path h="40675108" w="40799308">
                  <a:moveTo>
                    <a:pt x="40654526" y="40530329"/>
                  </a:moveTo>
                  <a:lnTo>
                    <a:pt x="40799308" y="40530329"/>
                  </a:lnTo>
                  <a:lnTo>
                    <a:pt x="40799308" y="40675108"/>
                  </a:lnTo>
                  <a:lnTo>
                    <a:pt x="40654526" y="40675108"/>
                  </a:lnTo>
                  <a:lnTo>
                    <a:pt x="40654526" y="40530329"/>
                  </a:lnTo>
                  <a:close/>
                  <a:moveTo>
                    <a:pt x="0" y="144780"/>
                  </a:moveTo>
                  <a:lnTo>
                    <a:pt x="144780" y="144780"/>
                  </a:lnTo>
                  <a:lnTo>
                    <a:pt x="144780" y="40530329"/>
                  </a:lnTo>
                  <a:lnTo>
                    <a:pt x="0" y="40530329"/>
                  </a:lnTo>
                  <a:lnTo>
                    <a:pt x="0" y="144780"/>
                  </a:lnTo>
                  <a:close/>
                  <a:moveTo>
                    <a:pt x="0" y="40530329"/>
                  </a:moveTo>
                  <a:lnTo>
                    <a:pt x="144780" y="40530329"/>
                  </a:lnTo>
                  <a:lnTo>
                    <a:pt x="144780" y="40675108"/>
                  </a:lnTo>
                  <a:lnTo>
                    <a:pt x="0" y="40675108"/>
                  </a:lnTo>
                  <a:lnTo>
                    <a:pt x="0" y="40530329"/>
                  </a:lnTo>
                  <a:close/>
                  <a:moveTo>
                    <a:pt x="40654526" y="144780"/>
                  </a:moveTo>
                  <a:lnTo>
                    <a:pt x="40799308" y="144780"/>
                  </a:lnTo>
                  <a:lnTo>
                    <a:pt x="40799308" y="40530329"/>
                  </a:lnTo>
                  <a:lnTo>
                    <a:pt x="40654526" y="40530329"/>
                  </a:lnTo>
                  <a:lnTo>
                    <a:pt x="40654526" y="144780"/>
                  </a:lnTo>
                  <a:close/>
                  <a:moveTo>
                    <a:pt x="144780" y="40530329"/>
                  </a:moveTo>
                  <a:lnTo>
                    <a:pt x="40654526" y="40530329"/>
                  </a:lnTo>
                  <a:lnTo>
                    <a:pt x="40654526" y="40675108"/>
                  </a:lnTo>
                  <a:lnTo>
                    <a:pt x="144780" y="40675108"/>
                  </a:lnTo>
                  <a:lnTo>
                    <a:pt x="144780" y="40530329"/>
                  </a:lnTo>
                  <a:close/>
                  <a:moveTo>
                    <a:pt x="40654526" y="0"/>
                  </a:moveTo>
                  <a:lnTo>
                    <a:pt x="40799308" y="0"/>
                  </a:lnTo>
                  <a:lnTo>
                    <a:pt x="40799308" y="144780"/>
                  </a:lnTo>
                  <a:lnTo>
                    <a:pt x="40654526" y="144780"/>
                  </a:lnTo>
                  <a:lnTo>
                    <a:pt x="40654526" y="0"/>
                  </a:lnTo>
                  <a:close/>
                  <a:moveTo>
                    <a:pt x="0" y="0"/>
                  </a:moveTo>
                  <a:lnTo>
                    <a:pt x="144780" y="0"/>
                  </a:lnTo>
                  <a:lnTo>
                    <a:pt x="144780" y="144780"/>
                  </a:lnTo>
                  <a:lnTo>
                    <a:pt x="0" y="144780"/>
                  </a:lnTo>
                  <a:lnTo>
                    <a:pt x="0" y="0"/>
                  </a:lnTo>
                  <a:close/>
                  <a:moveTo>
                    <a:pt x="144780" y="0"/>
                  </a:moveTo>
                  <a:lnTo>
                    <a:pt x="40654526" y="0"/>
                  </a:lnTo>
                  <a:lnTo>
                    <a:pt x="40654526" y="144780"/>
                  </a:lnTo>
                  <a:lnTo>
                    <a:pt x="144780" y="144780"/>
                  </a:lnTo>
                  <a:lnTo>
                    <a:pt x="144780" y="0"/>
                  </a:lnTo>
                  <a:close/>
                </a:path>
              </a:pathLst>
            </a:custGeom>
            <a:solidFill>
              <a:srgbClr val="000000"/>
            </a:solidFill>
          </p:spPr>
        </p:sp>
      </p:grpSp>
      <p:grpSp>
        <p:nvGrpSpPr>
          <p:cNvPr name="Group 8" id="8"/>
          <p:cNvGrpSpPr/>
          <p:nvPr/>
        </p:nvGrpSpPr>
        <p:grpSpPr>
          <a:xfrm rot="0">
            <a:off x="0" y="9486988"/>
            <a:ext cx="18288000" cy="800012"/>
            <a:chOff x="0" y="0"/>
            <a:chExt cx="112888889" cy="4938343"/>
          </a:xfrm>
        </p:grpSpPr>
        <p:sp>
          <p:nvSpPr>
            <p:cNvPr name="Freeform 9" id="9"/>
            <p:cNvSpPr/>
            <p:nvPr/>
          </p:nvSpPr>
          <p:spPr>
            <a:xfrm>
              <a:off x="72390" y="72390"/>
              <a:ext cx="112744104" cy="4793563"/>
            </a:xfrm>
            <a:custGeom>
              <a:avLst/>
              <a:gdLst/>
              <a:ahLst/>
              <a:cxnLst/>
              <a:rect r="r" b="b" t="t" l="l"/>
              <a:pathLst>
                <a:path h="4793563" w="112744104">
                  <a:moveTo>
                    <a:pt x="0" y="0"/>
                  </a:moveTo>
                  <a:lnTo>
                    <a:pt x="112744104" y="0"/>
                  </a:lnTo>
                  <a:lnTo>
                    <a:pt x="112744104" y="4793563"/>
                  </a:lnTo>
                  <a:lnTo>
                    <a:pt x="0" y="4793563"/>
                  </a:lnTo>
                  <a:lnTo>
                    <a:pt x="0" y="0"/>
                  </a:lnTo>
                  <a:close/>
                </a:path>
              </a:pathLst>
            </a:custGeom>
            <a:solidFill>
              <a:srgbClr val="C5D6F4"/>
            </a:solidFill>
          </p:spPr>
        </p:sp>
        <p:sp>
          <p:nvSpPr>
            <p:cNvPr name="Freeform 10" id="10"/>
            <p:cNvSpPr/>
            <p:nvPr/>
          </p:nvSpPr>
          <p:spPr>
            <a:xfrm>
              <a:off x="0" y="0"/>
              <a:ext cx="112888886" cy="4938343"/>
            </a:xfrm>
            <a:custGeom>
              <a:avLst/>
              <a:gdLst/>
              <a:ahLst/>
              <a:cxnLst/>
              <a:rect r="r" b="b" t="t" l="l"/>
              <a:pathLst>
                <a:path h="4938343" w="112888886">
                  <a:moveTo>
                    <a:pt x="112744114" y="4793563"/>
                  </a:moveTo>
                  <a:lnTo>
                    <a:pt x="112888886" y="4793563"/>
                  </a:lnTo>
                  <a:lnTo>
                    <a:pt x="112888886" y="4938343"/>
                  </a:lnTo>
                  <a:lnTo>
                    <a:pt x="112744114" y="4938343"/>
                  </a:lnTo>
                  <a:lnTo>
                    <a:pt x="112744114" y="4793563"/>
                  </a:lnTo>
                  <a:close/>
                  <a:moveTo>
                    <a:pt x="0" y="144780"/>
                  </a:moveTo>
                  <a:lnTo>
                    <a:pt x="144780" y="144780"/>
                  </a:lnTo>
                  <a:lnTo>
                    <a:pt x="144780" y="4793563"/>
                  </a:lnTo>
                  <a:lnTo>
                    <a:pt x="0" y="4793563"/>
                  </a:lnTo>
                  <a:lnTo>
                    <a:pt x="0" y="144780"/>
                  </a:lnTo>
                  <a:close/>
                  <a:moveTo>
                    <a:pt x="0" y="4793563"/>
                  </a:moveTo>
                  <a:lnTo>
                    <a:pt x="144780" y="4793563"/>
                  </a:lnTo>
                  <a:lnTo>
                    <a:pt x="144780" y="4938343"/>
                  </a:lnTo>
                  <a:lnTo>
                    <a:pt x="0" y="4938343"/>
                  </a:lnTo>
                  <a:lnTo>
                    <a:pt x="0" y="4793563"/>
                  </a:lnTo>
                  <a:close/>
                  <a:moveTo>
                    <a:pt x="112744114" y="144780"/>
                  </a:moveTo>
                  <a:lnTo>
                    <a:pt x="112888886" y="144780"/>
                  </a:lnTo>
                  <a:lnTo>
                    <a:pt x="112888886" y="4793563"/>
                  </a:lnTo>
                  <a:lnTo>
                    <a:pt x="112744114" y="4793563"/>
                  </a:lnTo>
                  <a:lnTo>
                    <a:pt x="112744114" y="144780"/>
                  </a:lnTo>
                  <a:close/>
                  <a:moveTo>
                    <a:pt x="144780" y="4793563"/>
                  </a:moveTo>
                  <a:lnTo>
                    <a:pt x="112744114" y="4793563"/>
                  </a:lnTo>
                  <a:lnTo>
                    <a:pt x="112744114" y="4938343"/>
                  </a:lnTo>
                  <a:lnTo>
                    <a:pt x="144780" y="4938343"/>
                  </a:lnTo>
                  <a:lnTo>
                    <a:pt x="144780" y="4793563"/>
                  </a:lnTo>
                  <a:close/>
                  <a:moveTo>
                    <a:pt x="112744114" y="0"/>
                  </a:moveTo>
                  <a:lnTo>
                    <a:pt x="112888886" y="0"/>
                  </a:lnTo>
                  <a:lnTo>
                    <a:pt x="112888886" y="144780"/>
                  </a:lnTo>
                  <a:lnTo>
                    <a:pt x="112744114" y="144780"/>
                  </a:lnTo>
                  <a:lnTo>
                    <a:pt x="112744114" y="0"/>
                  </a:lnTo>
                  <a:close/>
                  <a:moveTo>
                    <a:pt x="0" y="0"/>
                  </a:moveTo>
                  <a:lnTo>
                    <a:pt x="144780" y="0"/>
                  </a:lnTo>
                  <a:lnTo>
                    <a:pt x="144780" y="144780"/>
                  </a:lnTo>
                  <a:lnTo>
                    <a:pt x="0" y="144780"/>
                  </a:lnTo>
                  <a:lnTo>
                    <a:pt x="0" y="0"/>
                  </a:lnTo>
                  <a:close/>
                  <a:moveTo>
                    <a:pt x="144780" y="0"/>
                  </a:moveTo>
                  <a:lnTo>
                    <a:pt x="112744114" y="0"/>
                  </a:lnTo>
                  <a:lnTo>
                    <a:pt x="112744114" y="144780"/>
                  </a:lnTo>
                  <a:lnTo>
                    <a:pt x="144780" y="144780"/>
                  </a:lnTo>
                  <a:lnTo>
                    <a:pt x="144780" y="0"/>
                  </a:lnTo>
                  <a:close/>
                </a:path>
              </a:pathLst>
            </a:custGeom>
            <a:solidFill>
              <a:srgbClr val="000000"/>
            </a:solidFill>
          </p:spPr>
        </p:sp>
      </p:grpSp>
      <p:grpSp>
        <p:nvGrpSpPr>
          <p:cNvPr name="Group 11" id="11"/>
          <p:cNvGrpSpPr/>
          <p:nvPr/>
        </p:nvGrpSpPr>
        <p:grpSpPr>
          <a:xfrm rot="5400000">
            <a:off x="6796058" y="8404779"/>
            <a:ext cx="800012" cy="2964431"/>
            <a:chOff x="0" y="0"/>
            <a:chExt cx="4938343" cy="18298954"/>
          </a:xfrm>
        </p:grpSpPr>
        <p:sp>
          <p:nvSpPr>
            <p:cNvPr name="Freeform 12" id="12"/>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3" id="13"/>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4" id="14"/>
          <p:cNvSpPr/>
          <p:nvPr/>
        </p:nvSpPr>
        <p:spPr>
          <a:xfrm rot="5400000">
            <a:off x="7015671" y="9861991"/>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5400000">
            <a:off x="7141236" y="9861991"/>
            <a:ext cx="360786" cy="0"/>
          </a:xfrm>
          <a:prstGeom prst="line">
            <a:avLst/>
          </a:prstGeom>
          <a:ln cap="rnd" w="28575">
            <a:solidFill>
              <a:srgbClr val="000000"/>
            </a:solidFill>
            <a:prstDash val="solid"/>
            <a:headEnd type="none" len="sm" w="sm"/>
            <a:tailEnd type="none" len="sm" w="sm"/>
          </a:ln>
        </p:spPr>
      </p:sp>
      <p:sp>
        <p:nvSpPr>
          <p:cNvPr name="AutoShape 16" id="16"/>
          <p:cNvSpPr/>
          <p:nvPr/>
        </p:nvSpPr>
        <p:spPr>
          <a:xfrm rot="5400000">
            <a:off x="6890106" y="9861991"/>
            <a:ext cx="360786" cy="0"/>
          </a:xfrm>
          <a:prstGeom prst="line">
            <a:avLst/>
          </a:prstGeom>
          <a:ln cap="rnd" w="28575">
            <a:solidFill>
              <a:srgbClr val="000000"/>
            </a:solidFill>
            <a:prstDash val="solid"/>
            <a:headEnd type="none" len="sm" w="sm"/>
            <a:tailEnd type="none" len="sm" w="sm"/>
          </a:ln>
        </p:spPr>
      </p:sp>
      <p:grpSp>
        <p:nvGrpSpPr>
          <p:cNvPr name="Group 17" id="17"/>
          <p:cNvGrpSpPr/>
          <p:nvPr/>
        </p:nvGrpSpPr>
        <p:grpSpPr>
          <a:xfrm rot="5400000">
            <a:off x="297852" y="9765256"/>
            <a:ext cx="365583" cy="245806"/>
            <a:chOff x="0" y="0"/>
            <a:chExt cx="1930400" cy="1297940"/>
          </a:xfrm>
        </p:grpSpPr>
        <p:sp>
          <p:nvSpPr>
            <p:cNvPr name="Freeform 18" id="18"/>
            <p:cNvSpPr/>
            <p:nvPr/>
          </p:nvSpPr>
          <p:spPr>
            <a:xfrm>
              <a:off x="0" y="0"/>
              <a:ext cx="1930400" cy="1297940"/>
            </a:xfrm>
            <a:custGeom>
              <a:avLst/>
              <a:gdLst/>
              <a:ahLst/>
              <a:cxnLst/>
              <a:rect r="r" b="b" t="t" l="l"/>
              <a:pathLst>
                <a:path h="1297940" w="1930400">
                  <a:moveTo>
                    <a:pt x="0" y="0"/>
                  </a:moveTo>
                  <a:lnTo>
                    <a:pt x="965200" y="1297940"/>
                  </a:lnTo>
                  <a:lnTo>
                    <a:pt x="1930400" y="0"/>
                  </a:lnTo>
                  <a:close/>
                </a:path>
              </a:pathLst>
            </a:custGeom>
            <a:solidFill>
              <a:srgbClr val="000000"/>
            </a:solidFill>
          </p:spPr>
        </p:sp>
      </p:grpSp>
      <p:grpSp>
        <p:nvGrpSpPr>
          <p:cNvPr name="Group 19" id="19"/>
          <p:cNvGrpSpPr/>
          <p:nvPr/>
        </p:nvGrpSpPr>
        <p:grpSpPr>
          <a:xfrm rot="-5400000">
            <a:off x="17628527" y="9765256"/>
            <a:ext cx="365583" cy="245806"/>
            <a:chOff x="0" y="0"/>
            <a:chExt cx="1930400" cy="1297940"/>
          </a:xfrm>
        </p:grpSpPr>
        <p:sp>
          <p:nvSpPr>
            <p:cNvPr name="Freeform 20" id="20"/>
            <p:cNvSpPr/>
            <p:nvPr/>
          </p:nvSpPr>
          <p:spPr>
            <a:xfrm>
              <a:off x="0" y="0"/>
              <a:ext cx="1930400" cy="1297940"/>
            </a:xfrm>
            <a:custGeom>
              <a:avLst/>
              <a:gdLst/>
              <a:ahLst/>
              <a:cxnLst/>
              <a:rect r="r" b="b" t="t" l="l"/>
              <a:pathLst>
                <a:path h="1297940" w="1930400">
                  <a:moveTo>
                    <a:pt x="0" y="0"/>
                  </a:moveTo>
                  <a:lnTo>
                    <a:pt x="965200" y="1297940"/>
                  </a:lnTo>
                  <a:lnTo>
                    <a:pt x="1930400" y="0"/>
                  </a:lnTo>
                  <a:close/>
                </a:path>
              </a:pathLst>
            </a:custGeom>
            <a:solidFill>
              <a:srgbClr val="000000"/>
            </a:solidFill>
          </p:spPr>
        </p:sp>
      </p:grpSp>
      <p:grpSp>
        <p:nvGrpSpPr>
          <p:cNvPr name="Group 21" id="21"/>
          <p:cNvGrpSpPr/>
          <p:nvPr/>
        </p:nvGrpSpPr>
        <p:grpSpPr>
          <a:xfrm rot="0">
            <a:off x="9884637" y="2044904"/>
            <a:ext cx="6212122" cy="6199811"/>
            <a:chOff x="0" y="0"/>
            <a:chExt cx="8282829" cy="8266414"/>
          </a:xfrm>
        </p:grpSpPr>
        <p:pic>
          <p:nvPicPr>
            <p:cNvPr name="Picture 22" id="22"/>
            <p:cNvPicPr>
              <a:picLocks noChangeAspect="true"/>
            </p:cNvPicPr>
            <p:nvPr/>
          </p:nvPicPr>
          <p:blipFill>
            <a:blip r:embed="rId2"/>
            <a:srcRect l="16590" t="0" r="16590" b="0"/>
            <a:stretch>
              <a:fillRect/>
            </a:stretch>
          </p:blipFill>
          <p:spPr>
            <a:xfrm>
              <a:off x="0" y="0"/>
              <a:ext cx="8282829" cy="8266414"/>
            </a:xfrm>
            <a:prstGeom prst="rect">
              <a:avLst/>
            </a:prstGeom>
          </p:spPr>
        </p:pic>
      </p:grpSp>
      <p:sp>
        <p:nvSpPr>
          <p:cNvPr name="AutoShape 23" id="23"/>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24" id="24"/>
          <p:cNvSpPr/>
          <p:nvPr/>
        </p:nvSpPr>
        <p:spPr>
          <a:xfrm rot="5400000">
            <a:off x="13289800" y="5267369"/>
            <a:ext cx="8410663" cy="0"/>
          </a:xfrm>
          <a:prstGeom prst="line">
            <a:avLst/>
          </a:prstGeom>
          <a:ln cap="rnd" w="28575">
            <a:solidFill>
              <a:srgbClr val="000000"/>
            </a:solidFill>
            <a:prstDash val="solid"/>
            <a:headEnd type="none" len="sm" w="sm"/>
            <a:tailEnd type="none" len="sm" w="sm"/>
          </a:ln>
        </p:spPr>
      </p:sp>
      <p:grpSp>
        <p:nvGrpSpPr>
          <p:cNvPr name="Group 25" id="25"/>
          <p:cNvGrpSpPr/>
          <p:nvPr/>
        </p:nvGrpSpPr>
        <p:grpSpPr>
          <a:xfrm rot="0">
            <a:off x="17487988" y="1987754"/>
            <a:ext cx="800012" cy="2964431"/>
            <a:chOff x="0" y="0"/>
            <a:chExt cx="4938343" cy="18298954"/>
          </a:xfrm>
        </p:grpSpPr>
        <p:sp>
          <p:nvSpPr>
            <p:cNvPr name="Freeform 26" id="26"/>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27" id="27"/>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28" id="28"/>
          <p:cNvSpPr/>
          <p:nvPr/>
        </p:nvSpPr>
        <p:spPr>
          <a:xfrm rot="0">
            <a:off x="17696885" y="3455682"/>
            <a:ext cx="360786" cy="0"/>
          </a:xfrm>
          <a:prstGeom prst="line">
            <a:avLst/>
          </a:prstGeom>
          <a:ln cap="rnd" w="28575">
            <a:solidFill>
              <a:srgbClr val="000000"/>
            </a:solidFill>
            <a:prstDash val="solid"/>
            <a:headEnd type="none" len="sm" w="sm"/>
            <a:tailEnd type="none" len="sm" w="sm"/>
          </a:ln>
        </p:spPr>
      </p:sp>
      <p:sp>
        <p:nvSpPr>
          <p:cNvPr name="AutoShape 29" id="29"/>
          <p:cNvSpPr/>
          <p:nvPr/>
        </p:nvSpPr>
        <p:spPr>
          <a:xfrm rot="0">
            <a:off x="17696885" y="3330117"/>
            <a:ext cx="360786" cy="0"/>
          </a:xfrm>
          <a:prstGeom prst="line">
            <a:avLst/>
          </a:prstGeom>
          <a:ln cap="rnd" w="28575">
            <a:solidFill>
              <a:srgbClr val="000000"/>
            </a:solidFill>
            <a:prstDash val="solid"/>
            <a:headEnd type="none" len="sm" w="sm"/>
            <a:tailEnd type="none" len="sm" w="sm"/>
          </a:ln>
        </p:spPr>
      </p:sp>
      <p:sp>
        <p:nvSpPr>
          <p:cNvPr name="AutoShape 30" id="30"/>
          <p:cNvSpPr/>
          <p:nvPr/>
        </p:nvSpPr>
        <p:spPr>
          <a:xfrm rot="0">
            <a:off x="17696885" y="3581247"/>
            <a:ext cx="360786" cy="0"/>
          </a:xfrm>
          <a:prstGeom prst="line">
            <a:avLst/>
          </a:prstGeom>
          <a:ln cap="rnd" w="28575">
            <a:solidFill>
              <a:srgbClr val="000000"/>
            </a:solidFill>
            <a:prstDash val="solid"/>
            <a:headEnd type="none" len="sm" w="sm"/>
            <a:tailEnd type="none" len="sm" w="sm"/>
          </a:ln>
        </p:spPr>
      </p:sp>
      <p:grpSp>
        <p:nvGrpSpPr>
          <p:cNvPr name="Group 31" id="31"/>
          <p:cNvGrpSpPr/>
          <p:nvPr/>
        </p:nvGrpSpPr>
        <p:grpSpPr>
          <a:xfrm rot="0">
            <a:off x="14829596" y="7641118"/>
            <a:ext cx="1645479" cy="1187643"/>
            <a:chOff x="0" y="0"/>
            <a:chExt cx="2183962" cy="1576299"/>
          </a:xfrm>
        </p:grpSpPr>
        <p:sp>
          <p:nvSpPr>
            <p:cNvPr name="Freeform 32" id="32"/>
            <p:cNvSpPr/>
            <p:nvPr/>
          </p:nvSpPr>
          <p:spPr>
            <a:xfrm>
              <a:off x="0" y="0"/>
              <a:ext cx="2183962" cy="1576299"/>
            </a:xfrm>
            <a:custGeom>
              <a:avLst/>
              <a:gdLst/>
              <a:ahLst/>
              <a:cxnLst/>
              <a:rect r="r" b="b" t="t" l="l"/>
              <a:pathLst>
                <a:path h="1576299" w="2183962">
                  <a:moveTo>
                    <a:pt x="0" y="0"/>
                  </a:moveTo>
                  <a:lnTo>
                    <a:pt x="2183962" y="0"/>
                  </a:lnTo>
                  <a:lnTo>
                    <a:pt x="2183962" y="1576299"/>
                  </a:lnTo>
                  <a:lnTo>
                    <a:pt x="0" y="1576299"/>
                  </a:lnTo>
                  <a:close/>
                </a:path>
              </a:pathLst>
            </a:custGeom>
            <a:solidFill>
              <a:srgbClr val="FFFFFF"/>
            </a:solidFill>
          </p:spPr>
        </p:sp>
      </p:grpSp>
      <p:pic>
        <p:nvPicPr>
          <p:cNvPr name="Picture 33" id="3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664267" y="7349265"/>
            <a:ext cx="1810808" cy="1733849"/>
          </a:xfrm>
          <a:prstGeom prst="rect">
            <a:avLst/>
          </a:prstGeom>
        </p:spPr>
      </p:pic>
      <p:sp>
        <p:nvSpPr>
          <p:cNvPr name="TextBox 34" id="34"/>
          <p:cNvSpPr txBox="true"/>
          <p:nvPr/>
        </p:nvSpPr>
        <p:spPr>
          <a:xfrm rot="0">
            <a:off x="1028700" y="1794595"/>
            <a:ext cx="8647729" cy="8198250"/>
          </a:xfrm>
          <a:prstGeom prst="rect">
            <a:avLst/>
          </a:prstGeom>
        </p:spPr>
        <p:txBody>
          <a:bodyPr anchor="t" rtlCol="false" tIns="0" lIns="0" bIns="0" rIns="0">
            <a:spAutoFit/>
          </a:bodyPr>
          <a:lstStyle/>
          <a:p>
            <a:pPr>
              <a:lnSpc>
                <a:spcPts val="7250"/>
              </a:lnSpc>
            </a:pPr>
            <a:r>
              <a:rPr lang="en-US" sz="5178">
                <a:solidFill>
                  <a:srgbClr val="000000"/>
                </a:solidFill>
                <a:latin typeface="Roboto Mono Regular"/>
              </a:rPr>
              <a:t>Microsoft Word is a popular word processing software that allows you to do things like type letters, resumes, documents, and so much more!</a:t>
            </a:r>
          </a:p>
          <a:p>
            <a:pPr>
              <a:lnSpc>
                <a:spcPts val="7250"/>
              </a:lnSpc>
            </a:pPr>
          </a:p>
        </p:txBody>
      </p:sp>
      <p:sp>
        <p:nvSpPr>
          <p:cNvPr name="TextBox 35" id="35"/>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3</a:t>
            </a:r>
          </a:p>
        </p:txBody>
      </p:sp>
      <p:sp>
        <p:nvSpPr>
          <p:cNvPr name="TextBox 36" id="36"/>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OVERVIEW OF WORD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7841195" y="4527448"/>
            <a:ext cx="3190623" cy="3953683"/>
            <a:chOff x="0" y="0"/>
            <a:chExt cx="1662133" cy="2059644"/>
          </a:xfrm>
        </p:grpSpPr>
        <p:sp>
          <p:nvSpPr>
            <p:cNvPr name="Freeform 3" id="3"/>
            <p:cNvSpPr/>
            <p:nvPr/>
          </p:nvSpPr>
          <p:spPr>
            <a:xfrm>
              <a:off x="0" y="0"/>
              <a:ext cx="1662133" cy="2059644"/>
            </a:xfrm>
            <a:custGeom>
              <a:avLst/>
              <a:gdLst/>
              <a:ahLst/>
              <a:cxnLst/>
              <a:rect r="r" b="b" t="t" l="l"/>
              <a:pathLst>
                <a:path h="2059644" w="1662133">
                  <a:moveTo>
                    <a:pt x="0" y="0"/>
                  </a:moveTo>
                  <a:lnTo>
                    <a:pt x="0" y="2059644"/>
                  </a:lnTo>
                  <a:lnTo>
                    <a:pt x="1662133" y="2059644"/>
                  </a:lnTo>
                  <a:lnTo>
                    <a:pt x="1662133" y="0"/>
                  </a:lnTo>
                  <a:lnTo>
                    <a:pt x="0" y="0"/>
                  </a:lnTo>
                  <a:close/>
                  <a:moveTo>
                    <a:pt x="1601173" y="1998684"/>
                  </a:moveTo>
                  <a:lnTo>
                    <a:pt x="59690" y="1998684"/>
                  </a:lnTo>
                  <a:lnTo>
                    <a:pt x="59690" y="59690"/>
                  </a:lnTo>
                  <a:lnTo>
                    <a:pt x="1601173" y="59690"/>
                  </a:lnTo>
                  <a:lnTo>
                    <a:pt x="1601173" y="1998684"/>
                  </a:lnTo>
                  <a:close/>
                </a:path>
              </a:pathLst>
            </a:custGeom>
            <a:solidFill>
              <a:srgbClr val="FF1616"/>
            </a:solidFill>
          </p:spPr>
        </p:sp>
      </p:grpSp>
      <p:sp>
        <p:nvSpPr>
          <p:cNvPr name="TextBox 4" id="4"/>
          <p:cNvSpPr txBox="true"/>
          <p:nvPr/>
        </p:nvSpPr>
        <p:spPr>
          <a:xfrm rot="0">
            <a:off x="2502900" y="1062038"/>
            <a:ext cx="13282199" cy="1463873"/>
          </a:xfrm>
          <a:prstGeom prst="rect">
            <a:avLst/>
          </a:prstGeom>
        </p:spPr>
        <p:txBody>
          <a:bodyPr anchor="t" rtlCol="false" tIns="0" lIns="0" bIns="0" rIns="0">
            <a:spAutoFit/>
          </a:bodyPr>
          <a:lstStyle/>
          <a:p>
            <a:pPr algn="ctr">
              <a:lnSpc>
                <a:spcPts val="11528"/>
              </a:lnSpc>
            </a:pPr>
            <a:r>
              <a:rPr lang="en-US" sz="9607">
                <a:solidFill>
                  <a:srgbClr val="000000"/>
                </a:solidFill>
                <a:latin typeface="Roboto Mono Regular"/>
              </a:rPr>
              <a:t>Word Start Screen</a:t>
            </a:r>
          </a:p>
        </p:txBody>
      </p:sp>
      <p:sp>
        <p:nvSpPr>
          <p:cNvPr name="AutoShape 5" id="5"/>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6" id="6"/>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7" id="7"/>
          <p:cNvGrpSpPr/>
          <p:nvPr/>
        </p:nvGrpSpPr>
        <p:grpSpPr>
          <a:xfrm rot="0">
            <a:off x="17502276" y="2464819"/>
            <a:ext cx="800012" cy="2964431"/>
            <a:chOff x="0" y="0"/>
            <a:chExt cx="4938343" cy="18298954"/>
          </a:xfrm>
        </p:grpSpPr>
        <p:sp>
          <p:nvSpPr>
            <p:cNvPr name="Freeform 8" id="8"/>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9" id="9"/>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10" id="10"/>
          <p:cNvSpPr/>
          <p:nvPr/>
        </p:nvSpPr>
        <p:spPr>
          <a:xfrm rot="0">
            <a:off x="17711173" y="3932747"/>
            <a:ext cx="360786" cy="0"/>
          </a:xfrm>
          <a:prstGeom prst="line">
            <a:avLst/>
          </a:prstGeom>
          <a:ln cap="rnd" w="28575">
            <a:solidFill>
              <a:srgbClr val="000000"/>
            </a:solidFill>
            <a:prstDash val="solid"/>
            <a:headEnd type="none" len="sm" w="sm"/>
            <a:tailEnd type="none" len="sm" w="sm"/>
          </a:ln>
        </p:spPr>
      </p:sp>
      <p:sp>
        <p:nvSpPr>
          <p:cNvPr name="AutoShape 11" id="11"/>
          <p:cNvSpPr/>
          <p:nvPr/>
        </p:nvSpPr>
        <p:spPr>
          <a:xfrm rot="0">
            <a:off x="17711173" y="3807182"/>
            <a:ext cx="360786" cy="0"/>
          </a:xfrm>
          <a:prstGeom prst="line">
            <a:avLst/>
          </a:prstGeom>
          <a:ln cap="rnd" w="28575">
            <a:solidFill>
              <a:srgbClr val="000000"/>
            </a:solidFill>
            <a:prstDash val="solid"/>
            <a:headEnd type="none" len="sm" w="sm"/>
            <a:tailEnd type="none" len="sm" w="sm"/>
          </a:ln>
        </p:spPr>
      </p:sp>
      <p:sp>
        <p:nvSpPr>
          <p:cNvPr name="AutoShape 12" id="12"/>
          <p:cNvSpPr/>
          <p:nvPr/>
        </p:nvSpPr>
        <p:spPr>
          <a:xfrm rot="0">
            <a:off x="17711173" y="4058312"/>
            <a:ext cx="360786" cy="0"/>
          </a:xfrm>
          <a:prstGeom prst="line">
            <a:avLst/>
          </a:prstGeom>
          <a:ln cap="rnd" w="28575">
            <a:solidFill>
              <a:srgbClr val="000000"/>
            </a:solidFill>
            <a:prstDash val="solid"/>
            <a:headEnd type="none" len="sm" w="sm"/>
            <a:tailEnd type="none" len="sm" w="sm"/>
          </a:ln>
        </p:spPr>
      </p:sp>
      <p:pic>
        <p:nvPicPr>
          <p:cNvPr name="Picture 13" id="13"/>
          <p:cNvPicPr>
            <a:picLocks noChangeAspect="true"/>
          </p:cNvPicPr>
          <p:nvPr/>
        </p:nvPicPr>
        <p:blipFill>
          <a:blip r:embed="rId3"/>
          <a:srcRect l="0" t="0" r="32723" b="0"/>
          <a:stretch>
            <a:fillRect/>
          </a:stretch>
        </p:blipFill>
        <p:spPr>
          <a:xfrm flipH="false" flipV="false" rot="0">
            <a:off x="2007561" y="2670454"/>
            <a:ext cx="14272877" cy="7149121"/>
          </a:xfrm>
          <a:prstGeom prst="rect">
            <a:avLst/>
          </a:prstGeom>
        </p:spPr>
      </p:pic>
      <p:sp>
        <p:nvSpPr>
          <p:cNvPr name="TextBox 14" id="14"/>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WORD INTERFACE</a:t>
            </a:r>
          </a:p>
        </p:txBody>
      </p:sp>
      <p:sp>
        <p:nvSpPr>
          <p:cNvPr name="TextBox 15" id="15"/>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4</a:t>
            </a:r>
          </a:p>
        </p:txBody>
      </p:sp>
      <p:sp>
        <p:nvSpPr>
          <p:cNvPr name="TextBox 16" id="16"/>
          <p:cNvSpPr txBox="true"/>
          <p:nvPr/>
        </p:nvSpPr>
        <p:spPr>
          <a:xfrm rot="0">
            <a:off x="11826258" y="3769082"/>
            <a:ext cx="2252067" cy="580390"/>
          </a:xfrm>
          <a:prstGeom prst="rect">
            <a:avLst/>
          </a:prstGeom>
        </p:spPr>
        <p:txBody>
          <a:bodyPr anchor="t" rtlCol="false" tIns="0" lIns="0" bIns="0" rIns="0">
            <a:spAutoFit/>
          </a:bodyPr>
          <a:lstStyle/>
          <a:p>
            <a:pPr algn="ctr">
              <a:lnSpc>
                <a:spcPts val="4759"/>
              </a:lnSpc>
            </a:pPr>
            <a:r>
              <a:rPr lang="en-US" sz="3399">
                <a:solidFill>
                  <a:srgbClr val="FF1616"/>
                </a:solidFill>
                <a:latin typeface="Open Sans Light Bold"/>
              </a:rPr>
              <a:t>Templates</a:t>
            </a:r>
          </a:p>
        </p:txBody>
      </p:sp>
      <p:sp>
        <p:nvSpPr>
          <p:cNvPr name="TextBox 17" id="17"/>
          <p:cNvSpPr txBox="true"/>
          <p:nvPr/>
        </p:nvSpPr>
        <p:spPr>
          <a:xfrm rot="0">
            <a:off x="3326592" y="3769082"/>
            <a:ext cx="4254550" cy="580390"/>
          </a:xfrm>
          <a:prstGeom prst="rect">
            <a:avLst/>
          </a:prstGeom>
        </p:spPr>
        <p:txBody>
          <a:bodyPr anchor="t" rtlCol="false" tIns="0" lIns="0" bIns="0" rIns="0">
            <a:spAutoFit/>
          </a:bodyPr>
          <a:lstStyle/>
          <a:p>
            <a:pPr algn="ctr">
              <a:lnSpc>
                <a:spcPts val="4759"/>
              </a:lnSpc>
            </a:pPr>
            <a:r>
              <a:rPr lang="en-US" sz="3399">
                <a:solidFill>
                  <a:srgbClr val="FF1616"/>
                </a:solidFill>
                <a:latin typeface="Open Sans Light Bold"/>
              </a:rPr>
              <a:t>Existing Documents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TextBox 2" id="2"/>
          <p:cNvSpPr txBox="true"/>
          <p:nvPr/>
        </p:nvSpPr>
        <p:spPr>
          <a:xfrm rot="0">
            <a:off x="1854241" y="1028700"/>
            <a:ext cx="14579517" cy="1463873"/>
          </a:xfrm>
          <a:prstGeom prst="rect">
            <a:avLst/>
          </a:prstGeom>
        </p:spPr>
        <p:txBody>
          <a:bodyPr anchor="t" rtlCol="false" tIns="0" lIns="0" bIns="0" rIns="0">
            <a:spAutoFit/>
          </a:bodyPr>
          <a:lstStyle/>
          <a:p>
            <a:pPr algn="ctr">
              <a:lnSpc>
                <a:spcPts val="11528"/>
              </a:lnSpc>
            </a:pPr>
            <a:r>
              <a:rPr lang="en-US" sz="9607">
                <a:solidFill>
                  <a:srgbClr val="000000"/>
                </a:solidFill>
                <a:latin typeface="Roboto Mono Regular"/>
              </a:rPr>
              <a:t>Blank Page Overview</a:t>
            </a:r>
          </a:p>
        </p:txBody>
      </p:sp>
      <p:sp>
        <p:nvSpPr>
          <p:cNvPr name="AutoShape 3" id="3"/>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4" id="4"/>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5" id="5"/>
          <p:cNvGrpSpPr/>
          <p:nvPr/>
        </p:nvGrpSpPr>
        <p:grpSpPr>
          <a:xfrm rot="0">
            <a:off x="17502276" y="2483869"/>
            <a:ext cx="800012" cy="2964431"/>
            <a:chOff x="0" y="0"/>
            <a:chExt cx="4938343" cy="18298954"/>
          </a:xfrm>
        </p:grpSpPr>
        <p:sp>
          <p:nvSpPr>
            <p:cNvPr name="Freeform 6" id="6"/>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7" id="7"/>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8" id="8"/>
          <p:cNvSpPr/>
          <p:nvPr/>
        </p:nvSpPr>
        <p:spPr>
          <a:xfrm rot="0">
            <a:off x="17711173" y="3951797"/>
            <a:ext cx="360786" cy="0"/>
          </a:xfrm>
          <a:prstGeom prst="line">
            <a:avLst/>
          </a:prstGeom>
          <a:ln cap="rnd" w="28575">
            <a:solidFill>
              <a:srgbClr val="000000"/>
            </a:solidFill>
            <a:prstDash val="solid"/>
            <a:headEnd type="none" len="sm" w="sm"/>
            <a:tailEnd type="none" len="sm" w="sm"/>
          </a:ln>
        </p:spPr>
      </p:sp>
      <p:sp>
        <p:nvSpPr>
          <p:cNvPr name="AutoShape 9" id="9"/>
          <p:cNvSpPr/>
          <p:nvPr/>
        </p:nvSpPr>
        <p:spPr>
          <a:xfrm rot="0">
            <a:off x="17711173" y="3826232"/>
            <a:ext cx="360786" cy="0"/>
          </a:xfrm>
          <a:prstGeom prst="line">
            <a:avLst/>
          </a:prstGeom>
          <a:ln cap="rnd" w="28575">
            <a:solidFill>
              <a:srgbClr val="000000"/>
            </a:solidFill>
            <a:prstDash val="solid"/>
            <a:headEnd type="none" len="sm" w="sm"/>
            <a:tailEnd type="none" len="sm" w="sm"/>
          </a:ln>
        </p:spPr>
      </p:sp>
      <p:sp>
        <p:nvSpPr>
          <p:cNvPr name="AutoShape 10" id="10"/>
          <p:cNvSpPr/>
          <p:nvPr/>
        </p:nvSpPr>
        <p:spPr>
          <a:xfrm rot="0">
            <a:off x="17711173" y="4077362"/>
            <a:ext cx="360786" cy="0"/>
          </a:xfrm>
          <a:prstGeom prst="line">
            <a:avLst/>
          </a:prstGeom>
          <a:ln cap="rnd" w="28575">
            <a:solidFill>
              <a:srgbClr val="000000"/>
            </a:solidFill>
            <a:prstDash val="solid"/>
            <a:headEnd type="none" len="sm" w="sm"/>
            <a:tailEnd type="none" len="sm" w="sm"/>
          </a:ln>
        </p:spPr>
      </p:sp>
      <p:pic>
        <p:nvPicPr>
          <p:cNvPr name="Picture 11" id="11"/>
          <p:cNvPicPr>
            <a:picLocks noChangeAspect="true"/>
          </p:cNvPicPr>
          <p:nvPr/>
        </p:nvPicPr>
        <p:blipFill>
          <a:blip r:embed="rId3"/>
          <a:srcRect l="0" t="642" r="0" b="642"/>
          <a:stretch>
            <a:fillRect/>
          </a:stretch>
        </p:blipFill>
        <p:spPr>
          <a:xfrm flipH="false" flipV="false" rot="0">
            <a:off x="2233824" y="2492573"/>
            <a:ext cx="13645006" cy="7217585"/>
          </a:xfrm>
          <a:prstGeom prst="rect">
            <a:avLst/>
          </a:prstGeom>
        </p:spPr>
      </p:pic>
      <p:sp>
        <p:nvSpPr>
          <p:cNvPr name="TextBox 12" id="12"/>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WORD INTERFACE</a:t>
            </a:r>
          </a:p>
        </p:txBody>
      </p:sp>
      <p:sp>
        <p:nvSpPr>
          <p:cNvPr name="TextBox 13" id="13"/>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8468549" y="1356497"/>
            <a:ext cx="8606952" cy="7467901"/>
            <a:chOff x="0" y="0"/>
            <a:chExt cx="56715099" cy="49209374"/>
          </a:xfrm>
        </p:grpSpPr>
        <p:sp>
          <p:nvSpPr>
            <p:cNvPr name="Freeform 3" id="3"/>
            <p:cNvSpPr/>
            <p:nvPr/>
          </p:nvSpPr>
          <p:spPr>
            <a:xfrm>
              <a:off x="72390" y="72390"/>
              <a:ext cx="56570317" cy="49064595"/>
            </a:xfrm>
            <a:custGeom>
              <a:avLst/>
              <a:gdLst/>
              <a:ahLst/>
              <a:cxnLst/>
              <a:rect r="r" b="b" t="t" l="l"/>
              <a:pathLst>
                <a:path h="49064595" w="56570317">
                  <a:moveTo>
                    <a:pt x="0" y="0"/>
                  </a:moveTo>
                  <a:lnTo>
                    <a:pt x="56570317" y="0"/>
                  </a:lnTo>
                  <a:lnTo>
                    <a:pt x="56570317" y="49064595"/>
                  </a:lnTo>
                  <a:lnTo>
                    <a:pt x="0" y="49064595"/>
                  </a:lnTo>
                  <a:lnTo>
                    <a:pt x="0" y="0"/>
                  </a:lnTo>
                  <a:close/>
                </a:path>
              </a:pathLst>
            </a:custGeom>
            <a:solidFill>
              <a:srgbClr val="3777E4"/>
            </a:solidFill>
          </p:spPr>
        </p:sp>
        <p:sp>
          <p:nvSpPr>
            <p:cNvPr name="Freeform 4" id="4"/>
            <p:cNvSpPr/>
            <p:nvPr/>
          </p:nvSpPr>
          <p:spPr>
            <a:xfrm>
              <a:off x="0" y="0"/>
              <a:ext cx="56715099" cy="49209375"/>
            </a:xfrm>
            <a:custGeom>
              <a:avLst/>
              <a:gdLst/>
              <a:ahLst/>
              <a:cxnLst/>
              <a:rect r="r" b="b" t="t" l="l"/>
              <a:pathLst>
                <a:path h="49209375" w="56715099">
                  <a:moveTo>
                    <a:pt x="56570321" y="49064593"/>
                  </a:moveTo>
                  <a:lnTo>
                    <a:pt x="56715099" y="49064593"/>
                  </a:lnTo>
                  <a:lnTo>
                    <a:pt x="56715099" y="49209375"/>
                  </a:lnTo>
                  <a:lnTo>
                    <a:pt x="56570321" y="49209375"/>
                  </a:lnTo>
                  <a:lnTo>
                    <a:pt x="56570321"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56570321" y="144780"/>
                  </a:moveTo>
                  <a:lnTo>
                    <a:pt x="56715099" y="144780"/>
                  </a:lnTo>
                  <a:lnTo>
                    <a:pt x="56715099" y="49064593"/>
                  </a:lnTo>
                  <a:lnTo>
                    <a:pt x="56570321" y="49064593"/>
                  </a:lnTo>
                  <a:lnTo>
                    <a:pt x="56570321" y="144780"/>
                  </a:lnTo>
                  <a:close/>
                  <a:moveTo>
                    <a:pt x="144780" y="49064593"/>
                  </a:moveTo>
                  <a:lnTo>
                    <a:pt x="56570321" y="49064593"/>
                  </a:lnTo>
                  <a:lnTo>
                    <a:pt x="56570321" y="49209375"/>
                  </a:lnTo>
                  <a:lnTo>
                    <a:pt x="144780" y="49209375"/>
                  </a:lnTo>
                  <a:lnTo>
                    <a:pt x="144780" y="49064593"/>
                  </a:lnTo>
                  <a:close/>
                  <a:moveTo>
                    <a:pt x="56570321" y="0"/>
                  </a:moveTo>
                  <a:lnTo>
                    <a:pt x="56715099" y="0"/>
                  </a:lnTo>
                  <a:lnTo>
                    <a:pt x="56715099" y="144780"/>
                  </a:lnTo>
                  <a:lnTo>
                    <a:pt x="56570321" y="144780"/>
                  </a:lnTo>
                  <a:lnTo>
                    <a:pt x="56570321" y="0"/>
                  </a:lnTo>
                  <a:close/>
                  <a:moveTo>
                    <a:pt x="0" y="0"/>
                  </a:moveTo>
                  <a:lnTo>
                    <a:pt x="144780" y="0"/>
                  </a:lnTo>
                  <a:lnTo>
                    <a:pt x="144780" y="144780"/>
                  </a:lnTo>
                  <a:lnTo>
                    <a:pt x="0" y="144780"/>
                  </a:lnTo>
                  <a:lnTo>
                    <a:pt x="0" y="0"/>
                  </a:lnTo>
                  <a:close/>
                  <a:moveTo>
                    <a:pt x="144780" y="0"/>
                  </a:moveTo>
                  <a:lnTo>
                    <a:pt x="56570321" y="0"/>
                  </a:lnTo>
                  <a:lnTo>
                    <a:pt x="56570321" y="144780"/>
                  </a:lnTo>
                  <a:lnTo>
                    <a:pt x="144780" y="144780"/>
                  </a:lnTo>
                  <a:lnTo>
                    <a:pt x="144780" y="0"/>
                  </a:lnTo>
                  <a:close/>
                </a:path>
              </a:pathLst>
            </a:custGeom>
            <a:solidFill>
              <a:srgbClr val="000000"/>
            </a:solidFill>
          </p:spPr>
        </p:sp>
      </p:grpSp>
      <p:grpSp>
        <p:nvGrpSpPr>
          <p:cNvPr name="Group 5" id="5"/>
          <p:cNvGrpSpPr/>
          <p:nvPr/>
        </p:nvGrpSpPr>
        <p:grpSpPr>
          <a:xfrm rot="0">
            <a:off x="8269162" y="1356497"/>
            <a:ext cx="8606952" cy="6977446"/>
            <a:chOff x="0" y="0"/>
            <a:chExt cx="56715099" cy="45977542"/>
          </a:xfrm>
        </p:grpSpPr>
        <p:sp>
          <p:nvSpPr>
            <p:cNvPr name="Freeform 6" id="6"/>
            <p:cNvSpPr/>
            <p:nvPr/>
          </p:nvSpPr>
          <p:spPr>
            <a:xfrm>
              <a:off x="72390" y="72390"/>
              <a:ext cx="56570317" cy="45832761"/>
            </a:xfrm>
            <a:custGeom>
              <a:avLst/>
              <a:gdLst/>
              <a:ahLst/>
              <a:cxnLst/>
              <a:rect r="r" b="b" t="t" l="l"/>
              <a:pathLst>
                <a:path h="45832761" w="56570317">
                  <a:moveTo>
                    <a:pt x="0" y="0"/>
                  </a:moveTo>
                  <a:lnTo>
                    <a:pt x="56570317" y="0"/>
                  </a:lnTo>
                  <a:lnTo>
                    <a:pt x="56570317" y="45832761"/>
                  </a:lnTo>
                  <a:lnTo>
                    <a:pt x="0" y="45832761"/>
                  </a:lnTo>
                  <a:lnTo>
                    <a:pt x="0" y="0"/>
                  </a:lnTo>
                  <a:close/>
                </a:path>
              </a:pathLst>
            </a:custGeom>
            <a:solidFill>
              <a:srgbClr val="FFFFFF"/>
            </a:solidFill>
          </p:spPr>
        </p:sp>
        <p:sp>
          <p:nvSpPr>
            <p:cNvPr name="Freeform 7" id="7"/>
            <p:cNvSpPr/>
            <p:nvPr/>
          </p:nvSpPr>
          <p:spPr>
            <a:xfrm>
              <a:off x="0" y="0"/>
              <a:ext cx="56715099" cy="45977541"/>
            </a:xfrm>
            <a:custGeom>
              <a:avLst/>
              <a:gdLst/>
              <a:ahLst/>
              <a:cxnLst/>
              <a:rect r="r" b="b" t="t" l="l"/>
              <a:pathLst>
                <a:path h="45977541" w="56715099">
                  <a:moveTo>
                    <a:pt x="56570321" y="45832762"/>
                  </a:moveTo>
                  <a:lnTo>
                    <a:pt x="56715099" y="45832762"/>
                  </a:lnTo>
                  <a:lnTo>
                    <a:pt x="56715099" y="45977541"/>
                  </a:lnTo>
                  <a:lnTo>
                    <a:pt x="56570321" y="45977541"/>
                  </a:lnTo>
                  <a:lnTo>
                    <a:pt x="56570321"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56570321" y="144780"/>
                  </a:moveTo>
                  <a:lnTo>
                    <a:pt x="56715099" y="144780"/>
                  </a:lnTo>
                  <a:lnTo>
                    <a:pt x="56715099" y="45832762"/>
                  </a:lnTo>
                  <a:lnTo>
                    <a:pt x="56570321" y="45832762"/>
                  </a:lnTo>
                  <a:lnTo>
                    <a:pt x="56570321" y="144780"/>
                  </a:lnTo>
                  <a:close/>
                  <a:moveTo>
                    <a:pt x="144780" y="45832762"/>
                  </a:moveTo>
                  <a:lnTo>
                    <a:pt x="56570321" y="45832762"/>
                  </a:lnTo>
                  <a:lnTo>
                    <a:pt x="56570321" y="45977541"/>
                  </a:lnTo>
                  <a:lnTo>
                    <a:pt x="144780" y="45977541"/>
                  </a:lnTo>
                  <a:lnTo>
                    <a:pt x="144780" y="45832762"/>
                  </a:lnTo>
                  <a:close/>
                  <a:moveTo>
                    <a:pt x="56570321" y="0"/>
                  </a:moveTo>
                  <a:lnTo>
                    <a:pt x="56715099" y="0"/>
                  </a:lnTo>
                  <a:lnTo>
                    <a:pt x="56715099" y="144780"/>
                  </a:lnTo>
                  <a:lnTo>
                    <a:pt x="56570321" y="144780"/>
                  </a:lnTo>
                  <a:lnTo>
                    <a:pt x="56570321" y="0"/>
                  </a:lnTo>
                  <a:close/>
                  <a:moveTo>
                    <a:pt x="0" y="0"/>
                  </a:moveTo>
                  <a:lnTo>
                    <a:pt x="144780" y="0"/>
                  </a:lnTo>
                  <a:lnTo>
                    <a:pt x="144780" y="144780"/>
                  </a:lnTo>
                  <a:lnTo>
                    <a:pt x="0" y="144780"/>
                  </a:lnTo>
                  <a:lnTo>
                    <a:pt x="0" y="0"/>
                  </a:lnTo>
                  <a:close/>
                  <a:moveTo>
                    <a:pt x="144780" y="0"/>
                  </a:moveTo>
                  <a:lnTo>
                    <a:pt x="56570321" y="0"/>
                  </a:lnTo>
                  <a:lnTo>
                    <a:pt x="56570321" y="144780"/>
                  </a:lnTo>
                  <a:lnTo>
                    <a:pt x="144780" y="144780"/>
                  </a:lnTo>
                  <a:lnTo>
                    <a:pt x="144780" y="0"/>
                  </a:lnTo>
                  <a:close/>
                </a:path>
              </a:pathLst>
            </a:custGeom>
            <a:solidFill>
              <a:srgbClr val="000000"/>
            </a:solidFill>
          </p:spPr>
        </p:sp>
      </p:grpSp>
      <p:sp>
        <p:nvSpPr>
          <p:cNvPr name="AutoShape 8" id="8"/>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9" id="9"/>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10" id="10"/>
          <p:cNvGrpSpPr/>
          <p:nvPr/>
        </p:nvGrpSpPr>
        <p:grpSpPr>
          <a:xfrm rot="0">
            <a:off x="17487988" y="2919828"/>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13" id="13"/>
          <p:cNvSpPr/>
          <p:nvPr/>
        </p:nvSpPr>
        <p:spPr>
          <a:xfrm rot="0">
            <a:off x="17696885" y="4387756"/>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696885" y="4262191"/>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696885" y="4513321"/>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0" b="0"/>
          <a:stretch>
            <a:fillRect/>
          </a:stretch>
        </p:blipFill>
        <p:spPr>
          <a:xfrm flipH="false" flipV="false" rot="0">
            <a:off x="533625" y="1172685"/>
            <a:ext cx="2514747" cy="2401905"/>
          </a:xfrm>
          <a:prstGeom prst="rect">
            <a:avLst/>
          </a:prstGeom>
        </p:spPr>
      </p:pic>
      <p:pic>
        <p:nvPicPr>
          <p:cNvPr name="Picture 17" id="17"/>
          <p:cNvPicPr>
            <a:picLocks noChangeAspect="true"/>
          </p:cNvPicPr>
          <p:nvPr/>
        </p:nvPicPr>
        <p:blipFill>
          <a:blip r:embed="rId4"/>
          <a:srcRect l="0" t="0" r="612" b="21291"/>
          <a:stretch>
            <a:fillRect/>
          </a:stretch>
        </p:blipFill>
        <p:spPr>
          <a:xfrm flipH="false" flipV="false" rot="0">
            <a:off x="792971" y="2177123"/>
            <a:ext cx="3495606" cy="2686688"/>
          </a:xfrm>
          <a:prstGeom prst="rect">
            <a:avLst/>
          </a:prstGeom>
        </p:spPr>
      </p:pic>
      <p:pic>
        <p:nvPicPr>
          <p:cNvPr name="Picture 18" id="18"/>
          <p:cNvPicPr>
            <a:picLocks noChangeAspect="true"/>
          </p:cNvPicPr>
          <p:nvPr/>
        </p:nvPicPr>
        <p:blipFill>
          <a:blip r:embed="rId5"/>
          <a:srcRect l="0" t="0" r="0" b="0"/>
          <a:stretch>
            <a:fillRect/>
          </a:stretch>
        </p:blipFill>
        <p:spPr>
          <a:xfrm flipH="false" flipV="false" rot="0">
            <a:off x="1207632" y="4728624"/>
            <a:ext cx="6161889" cy="4916401"/>
          </a:xfrm>
          <a:prstGeom prst="rect">
            <a:avLst/>
          </a:prstGeom>
        </p:spPr>
      </p:pic>
      <p:grpSp>
        <p:nvGrpSpPr>
          <p:cNvPr name="Group 19" id="19"/>
          <p:cNvGrpSpPr/>
          <p:nvPr/>
        </p:nvGrpSpPr>
        <p:grpSpPr>
          <a:xfrm rot="0">
            <a:off x="609009" y="1529052"/>
            <a:ext cx="839381" cy="648071"/>
            <a:chOff x="0" y="0"/>
            <a:chExt cx="2478869" cy="1913890"/>
          </a:xfrm>
        </p:grpSpPr>
        <p:sp>
          <p:nvSpPr>
            <p:cNvPr name="Freeform 20" id="20"/>
            <p:cNvSpPr/>
            <p:nvPr/>
          </p:nvSpPr>
          <p:spPr>
            <a:xfrm>
              <a:off x="0" y="0"/>
              <a:ext cx="2478869" cy="1913890"/>
            </a:xfrm>
            <a:custGeom>
              <a:avLst/>
              <a:gdLst/>
              <a:ahLst/>
              <a:cxnLst/>
              <a:rect r="r" b="b" t="t" l="l"/>
              <a:pathLst>
                <a:path h="1913890" w="2478869">
                  <a:moveTo>
                    <a:pt x="0" y="0"/>
                  </a:moveTo>
                  <a:lnTo>
                    <a:pt x="0" y="1913890"/>
                  </a:lnTo>
                  <a:lnTo>
                    <a:pt x="2478869" y="1913890"/>
                  </a:lnTo>
                  <a:lnTo>
                    <a:pt x="2478869" y="0"/>
                  </a:lnTo>
                  <a:lnTo>
                    <a:pt x="0" y="0"/>
                  </a:lnTo>
                  <a:close/>
                  <a:moveTo>
                    <a:pt x="2417909" y="1852930"/>
                  </a:moveTo>
                  <a:lnTo>
                    <a:pt x="59690" y="1852930"/>
                  </a:lnTo>
                  <a:lnTo>
                    <a:pt x="59690" y="59690"/>
                  </a:lnTo>
                  <a:lnTo>
                    <a:pt x="2417909" y="59690"/>
                  </a:lnTo>
                  <a:lnTo>
                    <a:pt x="2417909" y="1852930"/>
                  </a:lnTo>
                  <a:close/>
                </a:path>
              </a:pathLst>
            </a:custGeom>
            <a:solidFill>
              <a:srgbClr val="FF1616"/>
            </a:solidFill>
          </p:spPr>
        </p:sp>
      </p:grpSp>
      <p:sp>
        <p:nvSpPr>
          <p:cNvPr name="TextBox 21" id="21"/>
          <p:cNvSpPr txBox="true"/>
          <p:nvPr/>
        </p:nvSpPr>
        <p:spPr>
          <a:xfrm rot="0">
            <a:off x="8900771" y="2349844"/>
            <a:ext cx="7552007" cy="5641341"/>
          </a:xfrm>
          <a:prstGeom prst="rect">
            <a:avLst/>
          </a:prstGeom>
        </p:spPr>
        <p:txBody>
          <a:bodyPr anchor="t" rtlCol="false" tIns="0" lIns="0" bIns="0" rIns="0">
            <a:spAutoFit/>
          </a:bodyPr>
          <a:lstStyle/>
          <a:p>
            <a:pPr marL="626106" indent="-313053" lvl="1">
              <a:lnSpc>
                <a:spcPts val="4059"/>
              </a:lnSpc>
              <a:buFont typeface="Arial"/>
              <a:buChar char="•"/>
            </a:pPr>
            <a:r>
              <a:rPr lang="en-US" sz="2899">
                <a:solidFill>
                  <a:srgbClr val="000000"/>
                </a:solidFill>
                <a:latin typeface="Fira Code"/>
              </a:rPr>
              <a:t>Click on 'File'.</a:t>
            </a:r>
          </a:p>
          <a:p>
            <a:pPr marL="626106" indent="-313053" lvl="1">
              <a:lnSpc>
                <a:spcPts val="4059"/>
              </a:lnSpc>
              <a:buFont typeface="Arial"/>
              <a:buChar char="•"/>
            </a:pPr>
            <a:r>
              <a:rPr lang="en-US" sz="2899">
                <a:solidFill>
                  <a:srgbClr val="000000"/>
                </a:solidFill>
                <a:latin typeface="Fira Code"/>
              </a:rPr>
              <a:t>Click on 'Save As'.</a:t>
            </a:r>
          </a:p>
          <a:p>
            <a:pPr marL="626106" indent="-313053" lvl="1">
              <a:lnSpc>
                <a:spcPts val="4059"/>
              </a:lnSpc>
              <a:buFont typeface="Arial"/>
              <a:buChar char="•"/>
            </a:pPr>
            <a:r>
              <a:rPr lang="en-US" sz="2899">
                <a:solidFill>
                  <a:srgbClr val="000000"/>
                </a:solidFill>
                <a:latin typeface="Fira Code"/>
              </a:rPr>
              <a:t>Choose a location to save your file. For this activity, choose 'Documents'</a:t>
            </a:r>
          </a:p>
          <a:p>
            <a:pPr marL="626106" indent="-313053" lvl="1">
              <a:lnSpc>
                <a:spcPts val="4059"/>
              </a:lnSpc>
              <a:buFont typeface="Arial"/>
              <a:buChar char="•"/>
            </a:pPr>
            <a:r>
              <a:rPr lang="en-US" sz="2899">
                <a:solidFill>
                  <a:srgbClr val="000000"/>
                </a:solidFill>
                <a:latin typeface="Fira Code"/>
              </a:rPr>
              <a:t>Give the document a name. Let's write 'Library'.</a:t>
            </a:r>
          </a:p>
          <a:p>
            <a:pPr marL="626106" indent="-313053" lvl="1">
              <a:lnSpc>
                <a:spcPts val="4059"/>
              </a:lnSpc>
              <a:buFont typeface="Arial"/>
              <a:buChar char="•"/>
            </a:pPr>
            <a:r>
              <a:rPr lang="en-US" sz="2899">
                <a:solidFill>
                  <a:srgbClr val="000000"/>
                </a:solidFill>
                <a:latin typeface="Fira Code"/>
              </a:rPr>
              <a:t>Click 'Save'.</a:t>
            </a:r>
          </a:p>
          <a:p>
            <a:pPr marL="626106" indent="-313053" lvl="1">
              <a:lnSpc>
                <a:spcPts val="4059"/>
              </a:lnSpc>
              <a:buFont typeface="Arial"/>
              <a:buChar char="•"/>
            </a:pPr>
            <a:r>
              <a:rPr lang="en-US" sz="2899">
                <a:solidFill>
                  <a:srgbClr val="000000"/>
                </a:solidFill>
                <a:latin typeface="Fira Code"/>
              </a:rPr>
              <a:t>After saving the first time, click on the floppy disk in the top left corner </a:t>
            </a:r>
          </a:p>
        </p:txBody>
      </p:sp>
      <p:sp>
        <p:nvSpPr>
          <p:cNvPr name="TextBox 22" id="22"/>
          <p:cNvSpPr txBox="true"/>
          <p:nvPr/>
        </p:nvSpPr>
        <p:spPr>
          <a:xfrm rot="0">
            <a:off x="8900771" y="1726063"/>
            <a:ext cx="7552007" cy="497841"/>
          </a:xfrm>
          <a:prstGeom prst="rect">
            <a:avLst/>
          </a:prstGeom>
        </p:spPr>
        <p:txBody>
          <a:bodyPr anchor="t" rtlCol="false" tIns="0" lIns="0" bIns="0" rIns="0">
            <a:spAutoFit/>
          </a:bodyPr>
          <a:lstStyle/>
          <a:p>
            <a:pPr>
              <a:lnSpc>
                <a:spcPts val="4059"/>
              </a:lnSpc>
            </a:pPr>
            <a:r>
              <a:rPr lang="en-US" sz="2899">
                <a:solidFill>
                  <a:srgbClr val="000000"/>
                </a:solidFill>
                <a:latin typeface="Roboto Mono Regular Bold"/>
              </a:rPr>
              <a:t>SAVING A DOCUMENT</a:t>
            </a:r>
          </a:p>
        </p:txBody>
      </p:sp>
      <p:sp>
        <p:nvSpPr>
          <p:cNvPr name="TextBox 23" id="23"/>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ACTIVITY ONE</a:t>
            </a:r>
          </a:p>
        </p:txBody>
      </p:sp>
      <p:sp>
        <p:nvSpPr>
          <p:cNvPr name="TextBox 24" id="24"/>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6</a:t>
            </a:r>
          </a:p>
        </p:txBody>
      </p:sp>
      <p:grpSp>
        <p:nvGrpSpPr>
          <p:cNvPr name="Group 25" id="25"/>
          <p:cNvGrpSpPr/>
          <p:nvPr/>
        </p:nvGrpSpPr>
        <p:grpSpPr>
          <a:xfrm rot="0">
            <a:off x="792971" y="3976449"/>
            <a:ext cx="998027" cy="236424"/>
            <a:chOff x="0" y="0"/>
            <a:chExt cx="2478869" cy="587222"/>
          </a:xfrm>
        </p:grpSpPr>
        <p:sp>
          <p:nvSpPr>
            <p:cNvPr name="Freeform 26" id="26"/>
            <p:cNvSpPr/>
            <p:nvPr/>
          </p:nvSpPr>
          <p:spPr>
            <a:xfrm>
              <a:off x="0" y="0"/>
              <a:ext cx="2478869" cy="587222"/>
            </a:xfrm>
            <a:custGeom>
              <a:avLst/>
              <a:gdLst/>
              <a:ahLst/>
              <a:cxnLst/>
              <a:rect r="r" b="b" t="t" l="l"/>
              <a:pathLst>
                <a:path h="587222" w="2478869">
                  <a:moveTo>
                    <a:pt x="0" y="0"/>
                  </a:moveTo>
                  <a:lnTo>
                    <a:pt x="0" y="587222"/>
                  </a:lnTo>
                  <a:lnTo>
                    <a:pt x="2478869" y="587222"/>
                  </a:lnTo>
                  <a:lnTo>
                    <a:pt x="2478869" y="0"/>
                  </a:lnTo>
                  <a:lnTo>
                    <a:pt x="0" y="0"/>
                  </a:lnTo>
                  <a:close/>
                  <a:moveTo>
                    <a:pt x="2417909" y="526262"/>
                  </a:moveTo>
                  <a:lnTo>
                    <a:pt x="59690" y="526262"/>
                  </a:lnTo>
                  <a:lnTo>
                    <a:pt x="59690" y="59690"/>
                  </a:lnTo>
                  <a:lnTo>
                    <a:pt x="2417909" y="59690"/>
                  </a:lnTo>
                  <a:lnTo>
                    <a:pt x="2417909" y="526262"/>
                  </a:lnTo>
                  <a:close/>
                </a:path>
              </a:pathLst>
            </a:custGeom>
            <a:solidFill>
              <a:srgbClr val="FF1616"/>
            </a:solidFill>
          </p:spPr>
        </p:sp>
      </p:grpSp>
      <p:grpSp>
        <p:nvGrpSpPr>
          <p:cNvPr name="Group 27" id="27"/>
          <p:cNvGrpSpPr/>
          <p:nvPr/>
        </p:nvGrpSpPr>
        <p:grpSpPr>
          <a:xfrm rot="0">
            <a:off x="2062048" y="4492200"/>
            <a:ext cx="998027" cy="236424"/>
            <a:chOff x="0" y="0"/>
            <a:chExt cx="2478869" cy="587222"/>
          </a:xfrm>
        </p:grpSpPr>
        <p:sp>
          <p:nvSpPr>
            <p:cNvPr name="Freeform 28" id="28"/>
            <p:cNvSpPr/>
            <p:nvPr/>
          </p:nvSpPr>
          <p:spPr>
            <a:xfrm>
              <a:off x="0" y="0"/>
              <a:ext cx="2478869" cy="587222"/>
            </a:xfrm>
            <a:custGeom>
              <a:avLst/>
              <a:gdLst/>
              <a:ahLst/>
              <a:cxnLst/>
              <a:rect r="r" b="b" t="t" l="l"/>
              <a:pathLst>
                <a:path h="587222" w="2478869">
                  <a:moveTo>
                    <a:pt x="0" y="0"/>
                  </a:moveTo>
                  <a:lnTo>
                    <a:pt x="0" y="587222"/>
                  </a:lnTo>
                  <a:lnTo>
                    <a:pt x="2478869" y="587222"/>
                  </a:lnTo>
                  <a:lnTo>
                    <a:pt x="2478869" y="0"/>
                  </a:lnTo>
                  <a:lnTo>
                    <a:pt x="0" y="0"/>
                  </a:lnTo>
                  <a:close/>
                  <a:moveTo>
                    <a:pt x="2417909" y="526262"/>
                  </a:moveTo>
                  <a:lnTo>
                    <a:pt x="59690" y="526262"/>
                  </a:lnTo>
                  <a:lnTo>
                    <a:pt x="59690" y="59690"/>
                  </a:lnTo>
                  <a:lnTo>
                    <a:pt x="2417909" y="59690"/>
                  </a:lnTo>
                  <a:lnTo>
                    <a:pt x="2417909" y="526262"/>
                  </a:lnTo>
                  <a:close/>
                </a:path>
              </a:pathLst>
            </a:custGeom>
            <a:solidFill>
              <a:srgbClr val="FF1616"/>
            </a:solidFill>
          </p:spPr>
        </p:sp>
      </p:grpSp>
      <p:grpSp>
        <p:nvGrpSpPr>
          <p:cNvPr name="Group 29" id="29"/>
          <p:cNvGrpSpPr/>
          <p:nvPr/>
        </p:nvGrpSpPr>
        <p:grpSpPr>
          <a:xfrm rot="0">
            <a:off x="2373341" y="7998539"/>
            <a:ext cx="527218" cy="365167"/>
            <a:chOff x="0" y="0"/>
            <a:chExt cx="540849" cy="374608"/>
          </a:xfrm>
        </p:grpSpPr>
        <p:sp>
          <p:nvSpPr>
            <p:cNvPr name="Freeform 30" id="30"/>
            <p:cNvSpPr/>
            <p:nvPr/>
          </p:nvSpPr>
          <p:spPr>
            <a:xfrm>
              <a:off x="0" y="0"/>
              <a:ext cx="540849" cy="374608"/>
            </a:xfrm>
            <a:custGeom>
              <a:avLst/>
              <a:gdLst/>
              <a:ahLst/>
              <a:cxnLst/>
              <a:rect r="r" b="b" t="t" l="l"/>
              <a:pathLst>
                <a:path h="374608" w="540849">
                  <a:moveTo>
                    <a:pt x="0" y="0"/>
                  </a:moveTo>
                  <a:lnTo>
                    <a:pt x="0" y="374608"/>
                  </a:lnTo>
                  <a:lnTo>
                    <a:pt x="540849" y="374608"/>
                  </a:lnTo>
                  <a:lnTo>
                    <a:pt x="540849" y="0"/>
                  </a:lnTo>
                  <a:lnTo>
                    <a:pt x="0" y="0"/>
                  </a:lnTo>
                  <a:close/>
                  <a:moveTo>
                    <a:pt x="479889" y="313648"/>
                  </a:moveTo>
                  <a:lnTo>
                    <a:pt x="59690" y="313648"/>
                  </a:lnTo>
                  <a:lnTo>
                    <a:pt x="59690" y="59690"/>
                  </a:lnTo>
                  <a:lnTo>
                    <a:pt x="479889" y="59690"/>
                  </a:lnTo>
                  <a:lnTo>
                    <a:pt x="479889" y="313648"/>
                  </a:lnTo>
                  <a:close/>
                </a:path>
              </a:pathLst>
            </a:custGeom>
            <a:solidFill>
              <a:srgbClr val="FF1616"/>
            </a:solidFill>
          </p:spPr>
        </p:sp>
      </p:grpSp>
      <p:grpSp>
        <p:nvGrpSpPr>
          <p:cNvPr name="Group 31" id="31"/>
          <p:cNvGrpSpPr/>
          <p:nvPr/>
        </p:nvGrpSpPr>
        <p:grpSpPr>
          <a:xfrm rot="0">
            <a:off x="5342071" y="9154569"/>
            <a:ext cx="957854" cy="490455"/>
            <a:chOff x="0" y="0"/>
            <a:chExt cx="731607" cy="374608"/>
          </a:xfrm>
        </p:grpSpPr>
        <p:sp>
          <p:nvSpPr>
            <p:cNvPr name="Freeform 32" id="32"/>
            <p:cNvSpPr/>
            <p:nvPr/>
          </p:nvSpPr>
          <p:spPr>
            <a:xfrm>
              <a:off x="0" y="0"/>
              <a:ext cx="731606" cy="374608"/>
            </a:xfrm>
            <a:custGeom>
              <a:avLst/>
              <a:gdLst/>
              <a:ahLst/>
              <a:cxnLst/>
              <a:rect r="r" b="b" t="t" l="l"/>
              <a:pathLst>
                <a:path h="374608" w="731606">
                  <a:moveTo>
                    <a:pt x="0" y="0"/>
                  </a:moveTo>
                  <a:lnTo>
                    <a:pt x="0" y="374608"/>
                  </a:lnTo>
                  <a:lnTo>
                    <a:pt x="731606" y="374608"/>
                  </a:lnTo>
                  <a:lnTo>
                    <a:pt x="731606" y="0"/>
                  </a:lnTo>
                  <a:lnTo>
                    <a:pt x="0" y="0"/>
                  </a:lnTo>
                  <a:close/>
                  <a:moveTo>
                    <a:pt x="670646" y="313648"/>
                  </a:moveTo>
                  <a:lnTo>
                    <a:pt x="59690" y="313648"/>
                  </a:lnTo>
                  <a:lnTo>
                    <a:pt x="59690" y="59690"/>
                  </a:lnTo>
                  <a:lnTo>
                    <a:pt x="670646" y="59690"/>
                  </a:lnTo>
                  <a:lnTo>
                    <a:pt x="670646" y="313648"/>
                  </a:lnTo>
                  <a:close/>
                </a:path>
              </a:pathLst>
            </a:custGeom>
            <a:solidFill>
              <a:srgbClr val="FF1616"/>
            </a:solidFill>
          </p:spPr>
        </p:sp>
      </p:grpSp>
      <p:pic>
        <p:nvPicPr>
          <p:cNvPr name="Picture 33" id="33"/>
          <p:cNvPicPr>
            <a:picLocks noChangeAspect="true"/>
          </p:cNvPicPr>
          <p:nvPr/>
        </p:nvPicPr>
        <p:blipFill>
          <a:blip r:embed="rId3"/>
          <a:srcRect l="8478" t="0" r="73116" b="80383"/>
          <a:stretch>
            <a:fillRect/>
          </a:stretch>
        </p:blipFill>
        <p:spPr>
          <a:xfrm flipH="false" flipV="false" rot="0">
            <a:off x="13348570" y="7543080"/>
            <a:ext cx="1362839" cy="1387422"/>
          </a:xfrm>
          <a:prstGeom prst="rect">
            <a:avLst/>
          </a:prstGeom>
        </p:spPr>
      </p:pic>
      <p:sp>
        <p:nvSpPr>
          <p:cNvPr name="TextBox 34" id="34"/>
          <p:cNvSpPr txBox="true"/>
          <p:nvPr/>
        </p:nvSpPr>
        <p:spPr>
          <a:xfrm rot="0">
            <a:off x="177747" y="1468652"/>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1.</a:t>
            </a:r>
          </a:p>
        </p:txBody>
      </p:sp>
      <p:sp>
        <p:nvSpPr>
          <p:cNvPr name="TextBox 35" id="35"/>
          <p:cNvSpPr txBox="true"/>
          <p:nvPr/>
        </p:nvSpPr>
        <p:spPr>
          <a:xfrm rot="0">
            <a:off x="413476" y="3774503"/>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2.</a:t>
            </a:r>
          </a:p>
        </p:txBody>
      </p:sp>
      <p:sp>
        <p:nvSpPr>
          <p:cNvPr name="TextBox 36" id="36"/>
          <p:cNvSpPr txBox="true"/>
          <p:nvPr/>
        </p:nvSpPr>
        <p:spPr>
          <a:xfrm rot="0">
            <a:off x="900021" y="6512534"/>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3.</a:t>
            </a:r>
          </a:p>
        </p:txBody>
      </p:sp>
      <p:sp>
        <p:nvSpPr>
          <p:cNvPr name="TextBox 37" id="37"/>
          <p:cNvSpPr txBox="true"/>
          <p:nvPr/>
        </p:nvSpPr>
        <p:spPr>
          <a:xfrm rot="0">
            <a:off x="1291985" y="7860965"/>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4.</a:t>
            </a:r>
          </a:p>
        </p:txBody>
      </p:sp>
      <p:sp>
        <p:nvSpPr>
          <p:cNvPr name="TextBox 38" id="38"/>
          <p:cNvSpPr txBox="true"/>
          <p:nvPr/>
        </p:nvSpPr>
        <p:spPr>
          <a:xfrm rot="0">
            <a:off x="4726847" y="8751410"/>
            <a:ext cx="615224" cy="579915"/>
          </a:xfrm>
          <a:prstGeom prst="rect">
            <a:avLst/>
          </a:prstGeom>
        </p:spPr>
        <p:txBody>
          <a:bodyPr anchor="t" rtlCol="false" tIns="0" lIns="0" bIns="0" rIns="0">
            <a:spAutoFit/>
          </a:bodyPr>
          <a:lstStyle/>
          <a:p>
            <a:pPr>
              <a:lnSpc>
                <a:spcPts val="4786"/>
              </a:lnSpc>
            </a:pPr>
            <a:r>
              <a:rPr lang="en-US" sz="3418">
                <a:solidFill>
                  <a:srgbClr val="FF1616"/>
                </a:solidFill>
                <a:latin typeface="Roboto Mono Regular Bold"/>
              </a:rPr>
              <a:t>5.</a:t>
            </a:r>
          </a:p>
        </p:txBody>
      </p:sp>
      <p:sp>
        <p:nvSpPr>
          <p:cNvPr name="TextBox 39" id="39"/>
          <p:cNvSpPr txBox="true"/>
          <p:nvPr/>
        </p:nvSpPr>
        <p:spPr>
          <a:xfrm rot="0">
            <a:off x="8026829" y="9071568"/>
            <a:ext cx="9299893" cy="952500"/>
          </a:xfrm>
          <a:prstGeom prst="rect">
            <a:avLst/>
          </a:prstGeom>
        </p:spPr>
        <p:txBody>
          <a:bodyPr anchor="t" rtlCol="false" tIns="0" lIns="0" bIns="0" rIns="0">
            <a:spAutoFit/>
          </a:bodyPr>
          <a:lstStyle/>
          <a:p>
            <a:pPr>
              <a:lnSpc>
                <a:spcPts val="3761"/>
              </a:lnSpc>
            </a:pPr>
            <a:r>
              <a:rPr lang="en-US" sz="3134">
                <a:solidFill>
                  <a:srgbClr val="000000"/>
                </a:solidFill>
                <a:latin typeface="Roboto Mono Regular"/>
              </a:rPr>
              <a:t>Tip: Continually save your document as you work on it.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5035195" y="6064177"/>
            <a:ext cx="11236060" cy="3194123"/>
            <a:chOff x="0" y="0"/>
            <a:chExt cx="74794300" cy="21262095"/>
          </a:xfrm>
        </p:grpSpPr>
        <p:sp>
          <p:nvSpPr>
            <p:cNvPr name="Freeform 5" id="5"/>
            <p:cNvSpPr/>
            <p:nvPr/>
          </p:nvSpPr>
          <p:spPr>
            <a:xfrm>
              <a:off x="72390" y="72390"/>
              <a:ext cx="74649517" cy="21117315"/>
            </a:xfrm>
            <a:custGeom>
              <a:avLst/>
              <a:gdLst/>
              <a:ahLst/>
              <a:cxnLst/>
              <a:rect r="r" b="b" t="t" l="l"/>
              <a:pathLst>
                <a:path h="21117315" w="74649517">
                  <a:moveTo>
                    <a:pt x="0" y="0"/>
                  </a:moveTo>
                  <a:lnTo>
                    <a:pt x="74649517" y="0"/>
                  </a:lnTo>
                  <a:lnTo>
                    <a:pt x="74649517" y="21117315"/>
                  </a:lnTo>
                  <a:lnTo>
                    <a:pt x="0" y="21117315"/>
                  </a:lnTo>
                  <a:lnTo>
                    <a:pt x="0" y="0"/>
                  </a:lnTo>
                  <a:close/>
                </a:path>
              </a:pathLst>
            </a:custGeom>
            <a:solidFill>
              <a:srgbClr val="3777E4"/>
            </a:solidFill>
          </p:spPr>
        </p:sp>
        <p:sp>
          <p:nvSpPr>
            <p:cNvPr name="Freeform 6" id="6"/>
            <p:cNvSpPr/>
            <p:nvPr/>
          </p:nvSpPr>
          <p:spPr>
            <a:xfrm>
              <a:off x="0" y="0"/>
              <a:ext cx="74794300" cy="21262096"/>
            </a:xfrm>
            <a:custGeom>
              <a:avLst/>
              <a:gdLst/>
              <a:ahLst/>
              <a:cxnLst/>
              <a:rect r="r" b="b" t="t" l="l"/>
              <a:pathLst>
                <a:path h="21262096" w="74794300">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sp>
      </p:grpSp>
      <p:grpSp>
        <p:nvGrpSpPr>
          <p:cNvPr name="Group 7" id="7"/>
          <p:cNvGrpSpPr/>
          <p:nvPr/>
        </p:nvGrpSpPr>
        <p:grpSpPr>
          <a:xfrm rot="0">
            <a:off x="4795107" y="6064177"/>
            <a:ext cx="11099981" cy="2784998"/>
            <a:chOff x="0" y="0"/>
            <a:chExt cx="73142789" cy="18351613"/>
          </a:xfrm>
        </p:grpSpPr>
        <p:sp>
          <p:nvSpPr>
            <p:cNvPr name="Freeform 8" id="8"/>
            <p:cNvSpPr/>
            <p:nvPr/>
          </p:nvSpPr>
          <p:spPr>
            <a:xfrm>
              <a:off x="72390" y="72390"/>
              <a:ext cx="72998009" cy="18206834"/>
            </a:xfrm>
            <a:custGeom>
              <a:avLst/>
              <a:gdLst/>
              <a:ahLst/>
              <a:cxnLst/>
              <a:rect r="r" b="b" t="t" l="l"/>
              <a:pathLst>
                <a:path h="18206834" w="72998009">
                  <a:moveTo>
                    <a:pt x="0" y="0"/>
                  </a:moveTo>
                  <a:lnTo>
                    <a:pt x="72998009" y="0"/>
                  </a:lnTo>
                  <a:lnTo>
                    <a:pt x="72998009" y="18206834"/>
                  </a:lnTo>
                  <a:lnTo>
                    <a:pt x="0" y="18206834"/>
                  </a:lnTo>
                  <a:lnTo>
                    <a:pt x="0" y="0"/>
                  </a:lnTo>
                  <a:close/>
                </a:path>
              </a:pathLst>
            </a:custGeom>
            <a:solidFill>
              <a:srgbClr val="FFFFFF"/>
            </a:solidFill>
          </p:spPr>
        </p:sp>
        <p:sp>
          <p:nvSpPr>
            <p:cNvPr name="Freeform 9" id="9"/>
            <p:cNvSpPr/>
            <p:nvPr/>
          </p:nvSpPr>
          <p:spPr>
            <a:xfrm>
              <a:off x="0" y="0"/>
              <a:ext cx="73142791" cy="18351613"/>
            </a:xfrm>
            <a:custGeom>
              <a:avLst/>
              <a:gdLst/>
              <a:ahLst/>
              <a:cxnLst/>
              <a:rect r="r" b="b" t="t" l="l"/>
              <a:pathLst>
                <a:path h="18351613" w="73142791">
                  <a:moveTo>
                    <a:pt x="72998006" y="18206833"/>
                  </a:moveTo>
                  <a:lnTo>
                    <a:pt x="73142791" y="18206833"/>
                  </a:lnTo>
                  <a:lnTo>
                    <a:pt x="73142791" y="18351613"/>
                  </a:lnTo>
                  <a:lnTo>
                    <a:pt x="72998006" y="18351613"/>
                  </a:lnTo>
                  <a:lnTo>
                    <a:pt x="72998006" y="18206833"/>
                  </a:lnTo>
                  <a:close/>
                  <a:moveTo>
                    <a:pt x="0" y="144780"/>
                  </a:moveTo>
                  <a:lnTo>
                    <a:pt x="144780" y="144780"/>
                  </a:lnTo>
                  <a:lnTo>
                    <a:pt x="144780" y="18206833"/>
                  </a:lnTo>
                  <a:lnTo>
                    <a:pt x="0" y="18206833"/>
                  </a:lnTo>
                  <a:lnTo>
                    <a:pt x="0" y="144780"/>
                  </a:lnTo>
                  <a:close/>
                  <a:moveTo>
                    <a:pt x="0" y="18206833"/>
                  </a:moveTo>
                  <a:lnTo>
                    <a:pt x="144780" y="18206833"/>
                  </a:lnTo>
                  <a:lnTo>
                    <a:pt x="144780" y="18351613"/>
                  </a:lnTo>
                  <a:lnTo>
                    <a:pt x="0" y="18351613"/>
                  </a:lnTo>
                  <a:lnTo>
                    <a:pt x="0" y="18206833"/>
                  </a:lnTo>
                  <a:close/>
                  <a:moveTo>
                    <a:pt x="72998006" y="144780"/>
                  </a:moveTo>
                  <a:lnTo>
                    <a:pt x="73142791" y="144780"/>
                  </a:lnTo>
                  <a:lnTo>
                    <a:pt x="73142791" y="18206833"/>
                  </a:lnTo>
                  <a:lnTo>
                    <a:pt x="72998006" y="18206833"/>
                  </a:lnTo>
                  <a:lnTo>
                    <a:pt x="72998006" y="144780"/>
                  </a:lnTo>
                  <a:close/>
                  <a:moveTo>
                    <a:pt x="144780" y="18206833"/>
                  </a:moveTo>
                  <a:lnTo>
                    <a:pt x="72998006" y="18206833"/>
                  </a:lnTo>
                  <a:lnTo>
                    <a:pt x="72998006" y="18351613"/>
                  </a:lnTo>
                  <a:lnTo>
                    <a:pt x="144780" y="18351613"/>
                  </a:lnTo>
                  <a:lnTo>
                    <a:pt x="144780" y="18206833"/>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sp>
      </p:grpSp>
      <p:grpSp>
        <p:nvGrpSpPr>
          <p:cNvPr name="Group 10" id="10"/>
          <p:cNvGrpSpPr/>
          <p:nvPr/>
        </p:nvGrpSpPr>
        <p:grpSpPr>
          <a:xfrm rot="0">
            <a:off x="17509420" y="3099747"/>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3" id="13"/>
          <p:cNvSpPr/>
          <p:nvPr/>
        </p:nvSpPr>
        <p:spPr>
          <a:xfrm rot="0">
            <a:off x="17718317" y="4567675"/>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718317" y="4442109"/>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718317" y="4693240"/>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0" t="0" r="43210" b="0"/>
          <a:stretch>
            <a:fillRect/>
          </a:stretch>
        </p:blipFill>
        <p:spPr>
          <a:xfrm flipH="false" flipV="false" rot="0">
            <a:off x="354240" y="2587642"/>
            <a:ext cx="16765878" cy="2306479"/>
          </a:xfrm>
          <a:prstGeom prst="rect">
            <a:avLst/>
          </a:prstGeom>
        </p:spPr>
      </p:pic>
      <p:grpSp>
        <p:nvGrpSpPr>
          <p:cNvPr name="Group 17" id="17"/>
          <p:cNvGrpSpPr/>
          <p:nvPr/>
        </p:nvGrpSpPr>
        <p:grpSpPr>
          <a:xfrm rot="0">
            <a:off x="354240" y="2833362"/>
            <a:ext cx="9054311" cy="707220"/>
            <a:chOff x="0" y="0"/>
            <a:chExt cx="3930271" cy="306988"/>
          </a:xfrm>
        </p:grpSpPr>
        <p:sp>
          <p:nvSpPr>
            <p:cNvPr name="Freeform 18" id="18"/>
            <p:cNvSpPr/>
            <p:nvPr/>
          </p:nvSpPr>
          <p:spPr>
            <a:xfrm>
              <a:off x="0" y="0"/>
              <a:ext cx="3930271" cy="306988"/>
            </a:xfrm>
            <a:custGeom>
              <a:avLst/>
              <a:gdLst/>
              <a:ahLst/>
              <a:cxnLst/>
              <a:rect r="r" b="b" t="t" l="l"/>
              <a:pathLst>
                <a:path h="306988" w="3930271">
                  <a:moveTo>
                    <a:pt x="0" y="0"/>
                  </a:moveTo>
                  <a:lnTo>
                    <a:pt x="0" y="306988"/>
                  </a:lnTo>
                  <a:lnTo>
                    <a:pt x="3930271" y="306988"/>
                  </a:lnTo>
                  <a:lnTo>
                    <a:pt x="3930271" y="0"/>
                  </a:lnTo>
                  <a:lnTo>
                    <a:pt x="0" y="0"/>
                  </a:lnTo>
                  <a:close/>
                  <a:moveTo>
                    <a:pt x="3869311" y="246028"/>
                  </a:moveTo>
                  <a:lnTo>
                    <a:pt x="59690" y="246028"/>
                  </a:lnTo>
                  <a:lnTo>
                    <a:pt x="59690" y="59690"/>
                  </a:lnTo>
                  <a:lnTo>
                    <a:pt x="3869311" y="59690"/>
                  </a:lnTo>
                  <a:lnTo>
                    <a:pt x="3869311" y="246028"/>
                  </a:lnTo>
                  <a:close/>
                </a:path>
              </a:pathLst>
            </a:custGeom>
            <a:solidFill>
              <a:srgbClr val="FF1616"/>
            </a:solidFill>
          </p:spPr>
        </p:sp>
      </p:grpSp>
      <p:sp>
        <p:nvSpPr>
          <p:cNvPr name="TextBox 19" id="19"/>
          <p:cNvSpPr txBox="true"/>
          <p:nvPr/>
        </p:nvSpPr>
        <p:spPr>
          <a:xfrm rot="0">
            <a:off x="5853454" y="6479355"/>
            <a:ext cx="9739211" cy="2369820"/>
          </a:xfrm>
          <a:prstGeom prst="rect">
            <a:avLst/>
          </a:prstGeom>
        </p:spPr>
        <p:txBody>
          <a:bodyPr anchor="t" rtlCol="false" tIns="0" lIns="0" bIns="0" rIns="0">
            <a:spAutoFit/>
          </a:bodyPr>
          <a:lstStyle/>
          <a:p>
            <a:pPr>
              <a:lnSpc>
                <a:spcPts val="3779"/>
              </a:lnSpc>
            </a:pPr>
            <a:r>
              <a:rPr lang="en-US" sz="2699">
                <a:solidFill>
                  <a:srgbClr val="000000"/>
                </a:solidFill>
                <a:latin typeface="Fira Code"/>
              </a:rPr>
              <a:t>The Ribbon contains multiple tabs, each with several groups of tools. The tools provided in the ribbon will help you complete common tasks in Word. </a:t>
            </a:r>
          </a:p>
          <a:p>
            <a:pPr>
              <a:lnSpc>
                <a:spcPts val="3779"/>
              </a:lnSpc>
            </a:pPr>
          </a:p>
        </p:txBody>
      </p:sp>
      <p:sp>
        <p:nvSpPr>
          <p:cNvPr name="TextBox 20" id="20"/>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a:t>
            </a:r>
          </a:p>
        </p:txBody>
      </p:sp>
      <p:sp>
        <p:nvSpPr>
          <p:cNvPr name="TextBox 21" id="21"/>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sp>
        <p:nvSpPr>
          <p:cNvPr name="AutoShape 2" id="2"/>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3" id="3"/>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4" id="4"/>
          <p:cNvGrpSpPr/>
          <p:nvPr/>
        </p:nvGrpSpPr>
        <p:grpSpPr>
          <a:xfrm rot="0">
            <a:off x="5035195" y="6064177"/>
            <a:ext cx="11236060" cy="3194123"/>
            <a:chOff x="0" y="0"/>
            <a:chExt cx="74794300" cy="21262095"/>
          </a:xfrm>
        </p:grpSpPr>
        <p:sp>
          <p:nvSpPr>
            <p:cNvPr name="Freeform 5" id="5"/>
            <p:cNvSpPr/>
            <p:nvPr/>
          </p:nvSpPr>
          <p:spPr>
            <a:xfrm>
              <a:off x="72390" y="72390"/>
              <a:ext cx="74649517" cy="21117315"/>
            </a:xfrm>
            <a:custGeom>
              <a:avLst/>
              <a:gdLst/>
              <a:ahLst/>
              <a:cxnLst/>
              <a:rect r="r" b="b" t="t" l="l"/>
              <a:pathLst>
                <a:path h="21117315" w="74649517">
                  <a:moveTo>
                    <a:pt x="0" y="0"/>
                  </a:moveTo>
                  <a:lnTo>
                    <a:pt x="74649517" y="0"/>
                  </a:lnTo>
                  <a:lnTo>
                    <a:pt x="74649517" y="21117315"/>
                  </a:lnTo>
                  <a:lnTo>
                    <a:pt x="0" y="21117315"/>
                  </a:lnTo>
                  <a:lnTo>
                    <a:pt x="0" y="0"/>
                  </a:lnTo>
                  <a:close/>
                </a:path>
              </a:pathLst>
            </a:custGeom>
            <a:solidFill>
              <a:srgbClr val="3777E4"/>
            </a:solidFill>
          </p:spPr>
        </p:sp>
        <p:sp>
          <p:nvSpPr>
            <p:cNvPr name="Freeform 6" id="6"/>
            <p:cNvSpPr/>
            <p:nvPr/>
          </p:nvSpPr>
          <p:spPr>
            <a:xfrm>
              <a:off x="0" y="0"/>
              <a:ext cx="74794300" cy="21262096"/>
            </a:xfrm>
            <a:custGeom>
              <a:avLst/>
              <a:gdLst/>
              <a:ahLst/>
              <a:cxnLst/>
              <a:rect r="r" b="b" t="t" l="l"/>
              <a:pathLst>
                <a:path h="21262096" w="74794300">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sp>
      </p:grpSp>
      <p:grpSp>
        <p:nvGrpSpPr>
          <p:cNvPr name="Group 7" id="7"/>
          <p:cNvGrpSpPr/>
          <p:nvPr/>
        </p:nvGrpSpPr>
        <p:grpSpPr>
          <a:xfrm rot="0">
            <a:off x="4795107" y="5797792"/>
            <a:ext cx="11099981" cy="3051383"/>
            <a:chOff x="0" y="0"/>
            <a:chExt cx="73142789" cy="20106945"/>
          </a:xfrm>
        </p:grpSpPr>
        <p:sp>
          <p:nvSpPr>
            <p:cNvPr name="Freeform 8" id="8"/>
            <p:cNvSpPr/>
            <p:nvPr/>
          </p:nvSpPr>
          <p:spPr>
            <a:xfrm>
              <a:off x="72390" y="72390"/>
              <a:ext cx="72998009" cy="19962165"/>
            </a:xfrm>
            <a:custGeom>
              <a:avLst/>
              <a:gdLst/>
              <a:ahLst/>
              <a:cxnLst/>
              <a:rect r="r" b="b" t="t" l="l"/>
              <a:pathLst>
                <a:path h="19962165" w="72998009">
                  <a:moveTo>
                    <a:pt x="0" y="0"/>
                  </a:moveTo>
                  <a:lnTo>
                    <a:pt x="72998009" y="0"/>
                  </a:lnTo>
                  <a:lnTo>
                    <a:pt x="72998009" y="19962165"/>
                  </a:lnTo>
                  <a:lnTo>
                    <a:pt x="0" y="19962165"/>
                  </a:lnTo>
                  <a:lnTo>
                    <a:pt x="0" y="0"/>
                  </a:lnTo>
                  <a:close/>
                </a:path>
              </a:pathLst>
            </a:custGeom>
            <a:solidFill>
              <a:srgbClr val="FFFFFF"/>
            </a:solidFill>
          </p:spPr>
        </p:sp>
        <p:sp>
          <p:nvSpPr>
            <p:cNvPr name="Freeform 9" id="9"/>
            <p:cNvSpPr/>
            <p:nvPr/>
          </p:nvSpPr>
          <p:spPr>
            <a:xfrm>
              <a:off x="0" y="0"/>
              <a:ext cx="73142791" cy="20106945"/>
            </a:xfrm>
            <a:custGeom>
              <a:avLst/>
              <a:gdLst/>
              <a:ahLst/>
              <a:cxnLst/>
              <a:rect r="r" b="b" t="t" l="l"/>
              <a:pathLst>
                <a:path h="20106945" w="73142791">
                  <a:moveTo>
                    <a:pt x="72998006" y="19962164"/>
                  </a:moveTo>
                  <a:lnTo>
                    <a:pt x="73142791" y="19962164"/>
                  </a:lnTo>
                  <a:lnTo>
                    <a:pt x="73142791" y="20106945"/>
                  </a:lnTo>
                  <a:lnTo>
                    <a:pt x="72998006" y="20106945"/>
                  </a:lnTo>
                  <a:lnTo>
                    <a:pt x="72998006" y="19962164"/>
                  </a:lnTo>
                  <a:close/>
                  <a:moveTo>
                    <a:pt x="0" y="144780"/>
                  </a:moveTo>
                  <a:lnTo>
                    <a:pt x="144780" y="144780"/>
                  </a:lnTo>
                  <a:lnTo>
                    <a:pt x="144780" y="19962164"/>
                  </a:lnTo>
                  <a:lnTo>
                    <a:pt x="0" y="19962164"/>
                  </a:lnTo>
                  <a:lnTo>
                    <a:pt x="0" y="144780"/>
                  </a:lnTo>
                  <a:close/>
                  <a:moveTo>
                    <a:pt x="0" y="19962164"/>
                  </a:moveTo>
                  <a:lnTo>
                    <a:pt x="144780" y="19962164"/>
                  </a:lnTo>
                  <a:lnTo>
                    <a:pt x="144780" y="20106945"/>
                  </a:lnTo>
                  <a:lnTo>
                    <a:pt x="0" y="20106945"/>
                  </a:lnTo>
                  <a:lnTo>
                    <a:pt x="0" y="19962164"/>
                  </a:lnTo>
                  <a:close/>
                  <a:moveTo>
                    <a:pt x="72998006" y="144780"/>
                  </a:moveTo>
                  <a:lnTo>
                    <a:pt x="73142791" y="144780"/>
                  </a:lnTo>
                  <a:lnTo>
                    <a:pt x="73142791" y="19962164"/>
                  </a:lnTo>
                  <a:lnTo>
                    <a:pt x="72998006" y="19962164"/>
                  </a:lnTo>
                  <a:lnTo>
                    <a:pt x="72998006" y="144780"/>
                  </a:lnTo>
                  <a:close/>
                  <a:moveTo>
                    <a:pt x="144780" y="19962164"/>
                  </a:moveTo>
                  <a:lnTo>
                    <a:pt x="72998006" y="19962164"/>
                  </a:lnTo>
                  <a:lnTo>
                    <a:pt x="72998006" y="20106945"/>
                  </a:lnTo>
                  <a:lnTo>
                    <a:pt x="144780" y="20106945"/>
                  </a:lnTo>
                  <a:lnTo>
                    <a:pt x="144780" y="19962164"/>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sp>
      </p:grpSp>
      <p:sp>
        <p:nvSpPr>
          <p:cNvPr name="TextBox 10" id="10"/>
          <p:cNvSpPr txBox="true"/>
          <p:nvPr/>
        </p:nvSpPr>
        <p:spPr>
          <a:xfrm rot="0">
            <a:off x="5853454" y="6003105"/>
            <a:ext cx="9739211" cy="3322320"/>
          </a:xfrm>
          <a:prstGeom prst="rect">
            <a:avLst/>
          </a:prstGeom>
        </p:spPr>
        <p:txBody>
          <a:bodyPr anchor="t" rtlCol="false" tIns="0" lIns="0" bIns="0" rIns="0">
            <a:spAutoFit/>
          </a:bodyPr>
          <a:lstStyle/>
          <a:p>
            <a:pPr>
              <a:lnSpc>
                <a:spcPts val="3779"/>
              </a:lnSpc>
            </a:pPr>
            <a:r>
              <a:rPr lang="en-US" sz="2699">
                <a:solidFill>
                  <a:srgbClr val="000000"/>
                </a:solidFill>
                <a:latin typeface="Fira Code"/>
              </a:rPr>
              <a:t>The Home tab gives you access to some of the most commonly used commands for working with Word, including copying and pasting, formatting, aligning paragraphs, and choosing document styles. </a:t>
            </a:r>
          </a:p>
          <a:p>
            <a:pPr>
              <a:lnSpc>
                <a:spcPts val="3779"/>
              </a:lnSpc>
            </a:pPr>
          </a:p>
          <a:p>
            <a:pPr>
              <a:lnSpc>
                <a:spcPts val="3779"/>
              </a:lnSpc>
            </a:pPr>
          </a:p>
        </p:txBody>
      </p:sp>
      <p:sp>
        <p:nvSpPr>
          <p:cNvPr name="TextBox 11" id="11"/>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RIBBON - HOME</a:t>
            </a:r>
          </a:p>
        </p:txBody>
      </p:sp>
      <p:sp>
        <p:nvSpPr>
          <p:cNvPr name="TextBox 12" id="12"/>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8</a:t>
            </a:r>
          </a:p>
        </p:txBody>
      </p:sp>
      <p:grpSp>
        <p:nvGrpSpPr>
          <p:cNvPr name="Group 13" id="13"/>
          <p:cNvGrpSpPr/>
          <p:nvPr/>
        </p:nvGrpSpPr>
        <p:grpSpPr>
          <a:xfrm rot="0">
            <a:off x="17509420" y="3411905"/>
            <a:ext cx="800012" cy="2964431"/>
            <a:chOff x="0" y="0"/>
            <a:chExt cx="4938343" cy="18298954"/>
          </a:xfrm>
        </p:grpSpPr>
        <p:sp>
          <p:nvSpPr>
            <p:cNvPr name="Freeform 14" id="14"/>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5" id="15"/>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sp>
      </p:grpSp>
      <p:sp>
        <p:nvSpPr>
          <p:cNvPr name="AutoShape 16" id="16"/>
          <p:cNvSpPr/>
          <p:nvPr/>
        </p:nvSpPr>
        <p:spPr>
          <a:xfrm rot="0">
            <a:off x="17718317" y="4879833"/>
            <a:ext cx="360786" cy="0"/>
          </a:xfrm>
          <a:prstGeom prst="line">
            <a:avLst/>
          </a:prstGeom>
          <a:ln cap="rnd" w="28575">
            <a:solidFill>
              <a:srgbClr val="000000"/>
            </a:solidFill>
            <a:prstDash val="solid"/>
            <a:headEnd type="none" len="sm" w="sm"/>
            <a:tailEnd type="none" len="sm" w="sm"/>
          </a:ln>
        </p:spPr>
      </p:sp>
      <p:sp>
        <p:nvSpPr>
          <p:cNvPr name="AutoShape 17" id="17"/>
          <p:cNvSpPr/>
          <p:nvPr/>
        </p:nvSpPr>
        <p:spPr>
          <a:xfrm rot="0">
            <a:off x="17718317" y="4754268"/>
            <a:ext cx="360786" cy="0"/>
          </a:xfrm>
          <a:prstGeom prst="line">
            <a:avLst/>
          </a:prstGeom>
          <a:ln cap="rnd" w="28575">
            <a:solidFill>
              <a:srgbClr val="000000"/>
            </a:solidFill>
            <a:prstDash val="solid"/>
            <a:headEnd type="none" len="sm" w="sm"/>
            <a:tailEnd type="none" len="sm" w="sm"/>
          </a:ln>
        </p:spPr>
      </p:sp>
      <p:sp>
        <p:nvSpPr>
          <p:cNvPr name="AutoShape 18" id="18"/>
          <p:cNvSpPr/>
          <p:nvPr/>
        </p:nvSpPr>
        <p:spPr>
          <a:xfrm rot="0">
            <a:off x="17718317" y="5005398"/>
            <a:ext cx="360786" cy="0"/>
          </a:xfrm>
          <a:prstGeom prst="line">
            <a:avLst/>
          </a:prstGeom>
          <a:ln cap="rnd" w="28575">
            <a:solidFill>
              <a:srgbClr val="000000"/>
            </a:solidFill>
            <a:prstDash val="solid"/>
            <a:headEnd type="none" len="sm" w="sm"/>
            <a:tailEnd type="none" len="sm" w="sm"/>
          </a:ln>
        </p:spPr>
      </p:sp>
      <p:pic>
        <p:nvPicPr>
          <p:cNvPr name="Picture 19" id="19"/>
          <p:cNvPicPr>
            <a:picLocks noChangeAspect="true"/>
          </p:cNvPicPr>
          <p:nvPr/>
        </p:nvPicPr>
        <p:blipFill>
          <a:blip r:embed="rId3"/>
          <a:srcRect l="0" t="0" r="43210" b="0"/>
          <a:stretch>
            <a:fillRect/>
          </a:stretch>
        </p:blipFill>
        <p:spPr>
          <a:xfrm flipH="false" flipV="false" rot="0">
            <a:off x="354240" y="2587642"/>
            <a:ext cx="16765878" cy="2306479"/>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5D6F4"/>
        </a:solidFill>
      </p:bgPr>
    </p:bg>
    <p:spTree>
      <p:nvGrpSpPr>
        <p:cNvPr id="1" name=""/>
        <p:cNvGrpSpPr/>
        <p:nvPr/>
      </p:nvGrpSpPr>
      <p:grpSpPr>
        <a:xfrm>
          <a:off x="0" y="0"/>
          <a:ext cx="0" cy="0"/>
          <a:chOff x="0" y="0"/>
          <a:chExt cx="0" cy="0"/>
        </a:xfrm>
      </p:grpSpPr>
      <p:grpSp>
        <p:nvGrpSpPr>
          <p:cNvPr name="Group 2" id="2"/>
          <p:cNvGrpSpPr/>
          <p:nvPr/>
        </p:nvGrpSpPr>
        <p:grpSpPr>
          <a:xfrm rot="0">
            <a:off x="8653869" y="2177123"/>
            <a:ext cx="8605431" cy="7467901"/>
            <a:chOff x="0" y="0"/>
            <a:chExt cx="56705072" cy="49209374"/>
          </a:xfrm>
        </p:grpSpPr>
        <p:sp>
          <p:nvSpPr>
            <p:cNvPr name="Freeform 3" id="3"/>
            <p:cNvSpPr/>
            <p:nvPr/>
          </p:nvSpPr>
          <p:spPr>
            <a:xfrm>
              <a:off x="72390" y="72390"/>
              <a:ext cx="56560290" cy="49064595"/>
            </a:xfrm>
            <a:custGeom>
              <a:avLst/>
              <a:gdLst/>
              <a:ahLst/>
              <a:cxnLst/>
              <a:rect r="r" b="b" t="t" l="l"/>
              <a:pathLst>
                <a:path h="49064595" w="56560290">
                  <a:moveTo>
                    <a:pt x="0" y="0"/>
                  </a:moveTo>
                  <a:lnTo>
                    <a:pt x="56560290" y="0"/>
                  </a:lnTo>
                  <a:lnTo>
                    <a:pt x="56560290" y="49064595"/>
                  </a:lnTo>
                  <a:lnTo>
                    <a:pt x="0" y="49064595"/>
                  </a:lnTo>
                  <a:lnTo>
                    <a:pt x="0" y="0"/>
                  </a:lnTo>
                  <a:close/>
                </a:path>
              </a:pathLst>
            </a:custGeom>
            <a:solidFill>
              <a:srgbClr val="3777E4"/>
            </a:solidFill>
          </p:spPr>
        </p:sp>
        <p:sp>
          <p:nvSpPr>
            <p:cNvPr name="Freeform 4" id="4"/>
            <p:cNvSpPr/>
            <p:nvPr/>
          </p:nvSpPr>
          <p:spPr>
            <a:xfrm>
              <a:off x="0" y="0"/>
              <a:ext cx="56705072" cy="49209375"/>
            </a:xfrm>
            <a:custGeom>
              <a:avLst/>
              <a:gdLst/>
              <a:ahLst/>
              <a:cxnLst/>
              <a:rect r="r" b="b" t="t" l="l"/>
              <a:pathLst>
                <a:path h="49209375" w="56705072">
                  <a:moveTo>
                    <a:pt x="56560293" y="49064593"/>
                  </a:moveTo>
                  <a:lnTo>
                    <a:pt x="56705072" y="49064593"/>
                  </a:lnTo>
                  <a:lnTo>
                    <a:pt x="56705072" y="49209375"/>
                  </a:lnTo>
                  <a:lnTo>
                    <a:pt x="56560293" y="49209375"/>
                  </a:lnTo>
                  <a:lnTo>
                    <a:pt x="56560293"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56560293" y="144780"/>
                  </a:moveTo>
                  <a:lnTo>
                    <a:pt x="56705072" y="144780"/>
                  </a:lnTo>
                  <a:lnTo>
                    <a:pt x="56705072" y="49064593"/>
                  </a:lnTo>
                  <a:lnTo>
                    <a:pt x="56560293" y="49064593"/>
                  </a:lnTo>
                  <a:lnTo>
                    <a:pt x="56560293" y="144780"/>
                  </a:lnTo>
                  <a:close/>
                  <a:moveTo>
                    <a:pt x="144780" y="49064593"/>
                  </a:moveTo>
                  <a:lnTo>
                    <a:pt x="56560293" y="49064593"/>
                  </a:lnTo>
                  <a:lnTo>
                    <a:pt x="56560293" y="49209375"/>
                  </a:lnTo>
                  <a:lnTo>
                    <a:pt x="144780" y="49209375"/>
                  </a:lnTo>
                  <a:lnTo>
                    <a:pt x="144780" y="49064593"/>
                  </a:lnTo>
                  <a:close/>
                  <a:moveTo>
                    <a:pt x="56560293" y="0"/>
                  </a:moveTo>
                  <a:lnTo>
                    <a:pt x="56705072" y="0"/>
                  </a:lnTo>
                  <a:lnTo>
                    <a:pt x="56705072" y="144780"/>
                  </a:lnTo>
                  <a:lnTo>
                    <a:pt x="56560293" y="144780"/>
                  </a:lnTo>
                  <a:lnTo>
                    <a:pt x="56560293" y="0"/>
                  </a:lnTo>
                  <a:close/>
                  <a:moveTo>
                    <a:pt x="0" y="0"/>
                  </a:moveTo>
                  <a:lnTo>
                    <a:pt x="144780" y="0"/>
                  </a:lnTo>
                  <a:lnTo>
                    <a:pt x="144780" y="144780"/>
                  </a:lnTo>
                  <a:lnTo>
                    <a:pt x="0" y="144780"/>
                  </a:lnTo>
                  <a:lnTo>
                    <a:pt x="0" y="0"/>
                  </a:lnTo>
                  <a:close/>
                  <a:moveTo>
                    <a:pt x="144780" y="0"/>
                  </a:moveTo>
                  <a:lnTo>
                    <a:pt x="56560293" y="0"/>
                  </a:lnTo>
                  <a:lnTo>
                    <a:pt x="56560293" y="144780"/>
                  </a:lnTo>
                  <a:lnTo>
                    <a:pt x="144780" y="144780"/>
                  </a:lnTo>
                  <a:lnTo>
                    <a:pt x="144780" y="0"/>
                  </a:lnTo>
                  <a:close/>
                </a:path>
              </a:pathLst>
            </a:custGeom>
            <a:solidFill>
              <a:srgbClr val="000000"/>
            </a:solidFill>
          </p:spPr>
        </p:sp>
      </p:grpSp>
      <p:grpSp>
        <p:nvGrpSpPr>
          <p:cNvPr name="Group 5" id="5"/>
          <p:cNvGrpSpPr/>
          <p:nvPr/>
        </p:nvGrpSpPr>
        <p:grpSpPr>
          <a:xfrm rot="0">
            <a:off x="8653869" y="2177123"/>
            <a:ext cx="8406044" cy="6977446"/>
            <a:chOff x="0" y="0"/>
            <a:chExt cx="55391223" cy="45977542"/>
          </a:xfrm>
        </p:grpSpPr>
        <p:sp>
          <p:nvSpPr>
            <p:cNvPr name="Freeform 6" id="6"/>
            <p:cNvSpPr/>
            <p:nvPr/>
          </p:nvSpPr>
          <p:spPr>
            <a:xfrm>
              <a:off x="72390" y="72390"/>
              <a:ext cx="55246441" cy="45832761"/>
            </a:xfrm>
            <a:custGeom>
              <a:avLst/>
              <a:gdLst/>
              <a:ahLst/>
              <a:cxnLst/>
              <a:rect r="r" b="b" t="t" l="l"/>
              <a:pathLst>
                <a:path h="45832761" w="55246441">
                  <a:moveTo>
                    <a:pt x="0" y="0"/>
                  </a:moveTo>
                  <a:lnTo>
                    <a:pt x="55246441" y="0"/>
                  </a:lnTo>
                  <a:lnTo>
                    <a:pt x="55246441" y="45832761"/>
                  </a:lnTo>
                  <a:lnTo>
                    <a:pt x="0" y="45832761"/>
                  </a:lnTo>
                  <a:lnTo>
                    <a:pt x="0" y="0"/>
                  </a:lnTo>
                  <a:close/>
                </a:path>
              </a:pathLst>
            </a:custGeom>
            <a:solidFill>
              <a:srgbClr val="FFFFFF"/>
            </a:solidFill>
          </p:spPr>
        </p:sp>
        <p:sp>
          <p:nvSpPr>
            <p:cNvPr name="Freeform 7" id="7"/>
            <p:cNvSpPr/>
            <p:nvPr/>
          </p:nvSpPr>
          <p:spPr>
            <a:xfrm>
              <a:off x="0" y="0"/>
              <a:ext cx="55391224" cy="45977541"/>
            </a:xfrm>
            <a:custGeom>
              <a:avLst/>
              <a:gdLst/>
              <a:ahLst/>
              <a:cxnLst/>
              <a:rect r="r" b="b" t="t" l="l"/>
              <a:pathLst>
                <a:path h="45977541" w="55391224">
                  <a:moveTo>
                    <a:pt x="55246445" y="45832762"/>
                  </a:moveTo>
                  <a:lnTo>
                    <a:pt x="55391224" y="45832762"/>
                  </a:lnTo>
                  <a:lnTo>
                    <a:pt x="55391224" y="45977541"/>
                  </a:lnTo>
                  <a:lnTo>
                    <a:pt x="55246445" y="45977541"/>
                  </a:lnTo>
                  <a:lnTo>
                    <a:pt x="55246445"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55246445" y="144780"/>
                  </a:moveTo>
                  <a:lnTo>
                    <a:pt x="55391224" y="144780"/>
                  </a:lnTo>
                  <a:lnTo>
                    <a:pt x="55391224" y="45832762"/>
                  </a:lnTo>
                  <a:lnTo>
                    <a:pt x="55246445" y="45832762"/>
                  </a:lnTo>
                  <a:lnTo>
                    <a:pt x="55246445" y="144780"/>
                  </a:lnTo>
                  <a:close/>
                  <a:moveTo>
                    <a:pt x="144780" y="45832762"/>
                  </a:moveTo>
                  <a:lnTo>
                    <a:pt x="55246445" y="45832762"/>
                  </a:lnTo>
                  <a:lnTo>
                    <a:pt x="55246445" y="45977541"/>
                  </a:lnTo>
                  <a:lnTo>
                    <a:pt x="144780" y="45977541"/>
                  </a:lnTo>
                  <a:lnTo>
                    <a:pt x="144780" y="45832762"/>
                  </a:lnTo>
                  <a:close/>
                  <a:moveTo>
                    <a:pt x="55246445" y="0"/>
                  </a:moveTo>
                  <a:lnTo>
                    <a:pt x="55391224" y="0"/>
                  </a:lnTo>
                  <a:lnTo>
                    <a:pt x="55391224" y="144780"/>
                  </a:lnTo>
                  <a:lnTo>
                    <a:pt x="55246445" y="144780"/>
                  </a:lnTo>
                  <a:lnTo>
                    <a:pt x="55246445" y="0"/>
                  </a:lnTo>
                  <a:close/>
                  <a:moveTo>
                    <a:pt x="0" y="0"/>
                  </a:moveTo>
                  <a:lnTo>
                    <a:pt x="144780" y="0"/>
                  </a:lnTo>
                  <a:lnTo>
                    <a:pt x="144780" y="144780"/>
                  </a:lnTo>
                  <a:lnTo>
                    <a:pt x="0" y="144780"/>
                  </a:lnTo>
                  <a:lnTo>
                    <a:pt x="0" y="0"/>
                  </a:lnTo>
                  <a:close/>
                  <a:moveTo>
                    <a:pt x="144780" y="0"/>
                  </a:moveTo>
                  <a:lnTo>
                    <a:pt x="55246445" y="0"/>
                  </a:lnTo>
                  <a:lnTo>
                    <a:pt x="55246445" y="144780"/>
                  </a:lnTo>
                  <a:lnTo>
                    <a:pt x="144780" y="144780"/>
                  </a:lnTo>
                  <a:lnTo>
                    <a:pt x="144780" y="0"/>
                  </a:lnTo>
                  <a:close/>
                </a:path>
              </a:pathLst>
            </a:custGeom>
            <a:solidFill>
              <a:srgbClr val="000000"/>
            </a:solidFill>
          </p:spPr>
        </p:sp>
      </p:grpSp>
      <p:sp>
        <p:nvSpPr>
          <p:cNvPr name="AutoShape 8" id="8"/>
          <p:cNvSpPr/>
          <p:nvPr/>
        </p:nvSpPr>
        <p:spPr>
          <a:xfrm rot="0">
            <a:off x="0" y="1047750"/>
            <a:ext cx="18288000" cy="0"/>
          </a:xfrm>
          <a:prstGeom prst="line">
            <a:avLst/>
          </a:prstGeom>
          <a:ln cap="rnd" w="28575">
            <a:solidFill>
              <a:srgbClr val="000000"/>
            </a:solidFill>
            <a:prstDash val="solid"/>
            <a:headEnd type="none" len="sm" w="sm"/>
            <a:tailEnd type="none" len="sm" w="sm"/>
          </a:ln>
        </p:spPr>
      </p:sp>
      <p:sp>
        <p:nvSpPr>
          <p:cNvPr name="AutoShape 9" id="9"/>
          <p:cNvSpPr/>
          <p:nvPr/>
        </p:nvSpPr>
        <p:spPr>
          <a:xfrm rot="5400000">
            <a:off x="12773665" y="5783505"/>
            <a:ext cx="9442934" cy="0"/>
          </a:xfrm>
          <a:prstGeom prst="line">
            <a:avLst/>
          </a:prstGeom>
          <a:ln cap="rnd" w="28575">
            <a:solidFill>
              <a:srgbClr val="000000"/>
            </a:solidFill>
            <a:prstDash val="solid"/>
            <a:headEnd type="none" len="sm" w="sm"/>
            <a:tailEnd type="none" len="sm" w="sm"/>
          </a:ln>
        </p:spPr>
      </p:sp>
      <p:grpSp>
        <p:nvGrpSpPr>
          <p:cNvPr name="Group 10" id="10"/>
          <p:cNvGrpSpPr/>
          <p:nvPr/>
        </p:nvGrpSpPr>
        <p:grpSpPr>
          <a:xfrm rot="0">
            <a:off x="17480845" y="4183631"/>
            <a:ext cx="800012" cy="2964431"/>
            <a:chOff x="0" y="0"/>
            <a:chExt cx="4938343" cy="18298954"/>
          </a:xfrm>
        </p:grpSpPr>
        <p:sp>
          <p:nvSpPr>
            <p:cNvPr name="Freeform 11" id="11"/>
            <p:cNvSpPr/>
            <p:nvPr/>
          </p:nvSpPr>
          <p:spPr>
            <a:xfrm>
              <a:off x="72390" y="72390"/>
              <a:ext cx="4793563" cy="18154173"/>
            </a:xfrm>
            <a:custGeom>
              <a:avLst/>
              <a:gdLst/>
              <a:ahLst/>
              <a:cxnLst/>
              <a:rect r="r" b="b" t="t" l="l"/>
              <a:pathLst>
                <a:path h="18154173" w="4793563">
                  <a:moveTo>
                    <a:pt x="0" y="0"/>
                  </a:moveTo>
                  <a:lnTo>
                    <a:pt x="4793563" y="0"/>
                  </a:lnTo>
                  <a:lnTo>
                    <a:pt x="4793563" y="18154173"/>
                  </a:lnTo>
                  <a:lnTo>
                    <a:pt x="0" y="18154173"/>
                  </a:lnTo>
                  <a:lnTo>
                    <a:pt x="0" y="0"/>
                  </a:lnTo>
                  <a:close/>
                </a:path>
              </a:pathLst>
            </a:custGeom>
            <a:solidFill>
              <a:srgbClr val="3777E4"/>
            </a:solidFill>
          </p:spPr>
        </p:sp>
        <p:sp>
          <p:nvSpPr>
            <p:cNvPr name="Freeform 12" id="12"/>
            <p:cNvSpPr/>
            <p:nvPr/>
          </p:nvSpPr>
          <p:spPr>
            <a:xfrm>
              <a:off x="0" y="0"/>
              <a:ext cx="4938343" cy="18298954"/>
            </a:xfrm>
            <a:custGeom>
              <a:avLst/>
              <a:gdLst/>
              <a:ahLst/>
              <a:cxnLst/>
              <a:rect r="r" b="b" t="t" l="l"/>
              <a:pathLst>
                <a:path h="18298954" w="4938343">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sp>
      </p:grpSp>
      <p:sp>
        <p:nvSpPr>
          <p:cNvPr name="AutoShape 13" id="13"/>
          <p:cNvSpPr/>
          <p:nvPr/>
        </p:nvSpPr>
        <p:spPr>
          <a:xfrm rot="0">
            <a:off x="17689742" y="5651559"/>
            <a:ext cx="360786" cy="0"/>
          </a:xfrm>
          <a:prstGeom prst="line">
            <a:avLst/>
          </a:prstGeom>
          <a:ln cap="rnd" w="28575">
            <a:solidFill>
              <a:srgbClr val="000000"/>
            </a:solidFill>
            <a:prstDash val="solid"/>
            <a:headEnd type="none" len="sm" w="sm"/>
            <a:tailEnd type="none" len="sm" w="sm"/>
          </a:ln>
        </p:spPr>
      </p:sp>
      <p:sp>
        <p:nvSpPr>
          <p:cNvPr name="AutoShape 14" id="14"/>
          <p:cNvSpPr/>
          <p:nvPr/>
        </p:nvSpPr>
        <p:spPr>
          <a:xfrm rot="0">
            <a:off x="17689742" y="5525994"/>
            <a:ext cx="360786" cy="0"/>
          </a:xfrm>
          <a:prstGeom prst="line">
            <a:avLst/>
          </a:prstGeom>
          <a:ln cap="rnd" w="28575">
            <a:solidFill>
              <a:srgbClr val="000000"/>
            </a:solidFill>
            <a:prstDash val="solid"/>
            <a:headEnd type="none" len="sm" w="sm"/>
            <a:tailEnd type="none" len="sm" w="sm"/>
          </a:ln>
        </p:spPr>
      </p:sp>
      <p:sp>
        <p:nvSpPr>
          <p:cNvPr name="AutoShape 15" id="15"/>
          <p:cNvSpPr/>
          <p:nvPr/>
        </p:nvSpPr>
        <p:spPr>
          <a:xfrm rot="0">
            <a:off x="17689742" y="5777124"/>
            <a:ext cx="360786" cy="0"/>
          </a:xfrm>
          <a:prstGeom prst="line">
            <a:avLst/>
          </a:prstGeom>
          <a:ln cap="rnd" w="28575">
            <a:solidFill>
              <a:srgbClr val="000000"/>
            </a:solidFill>
            <a:prstDash val="solid"/>
            <a:headEnd type="none" len="sm" w="sm"/>
            <a:tailEnd type="none" len="sm" w="sm"/>
          </a:ln>
        </p:spPr>
      </p:sp>
      <p:pic>
        <p:nvPicPr>
          <p:cNvPr name="Picture 16" id="16"/>
          <p:cNvPicPr>
            <a:picLocks noChangeAspect="true"/>
          </p:cNvPicPr>
          <p:nvPr/>
        </p:nvPicPr>
        <p:blipFill>
          <a:blip r:embed="rId3"/>
          <a:srcRect l="17793" t="6252" r="47526" b="54940"/>
          <a:stretch>
            <a:fillRect/>
          </a:stretch>
        </p:blipFill>
        <p:spPr>
          <a:xfrm flipH="false" flipV="false" rot="0">
            <a:off x="324137" y="2166252"/>
            <a:ext cx="8115300" cy="5108096"/>
          </a:xfrm>
          <a:prstGeom prst="rect">
            <a:avLst/>
          </a:prstGeom>
        </p:spPr>
      </p:pic>
      <p:pic>
        <p:nvPicPr>
          <p:cNvPr name="Picture 17" id="17"/>
          <p:cNvPicPr>
            <a:picLocks noChangeAspect="true"/>
          </p:cNvPicPr>
          <p:nvPr/>
        </p:nvPicPr>
        <p:blipFill>
          <a:blip r:embed="rId4"/>
          <a:srcRect l="5178" t="0" r="5178" b="0"/>
          <a:stretch>
            <a:fillRect/>
          </a:stretch>
        </p:blipFill>
        <p:spPr>
          <a:xfrm flipH="false" flipV="false" rot="0">
            <a:off x="16525679" y="7713338"/>
            <a:ext cx="1300632" cy="2573662"/>
          </a:xfrm>
          <a:prstGeom prst="rect">
            <a:avLst/>
          </a:prstGeom>
        </p:spPr>
      </p:pic>
      <p:pic>
        <p:nvPicPr>
          <p:cNvPr name="Picture 18" id="1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569961" y="7578645"/>
            <a:ext cx="1154695" cy="1809351"/>
          </a:xfrm>
          <a:prstGeom prst="rect">
            <a:avLst/>
          </a:prstGeom>
        </p:spPr>
      </p:pic>
      <p:pic>
        <p:nvPicPr>
          <p:cNvPr name="Picture 19" id="1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800000">
            <a:off x="2964382" y="8483320"/>
            <a:ext cx="2834811" cy="875248"/>
          </a:xfrm>
          <a:prstGeom prst="rect">
            <a:avLst/>
          </a:prstGeom>
        </p:spPr>
      </p:pic>
      <p:sp>
        <p:nvSpPr>
          <p:cNvPr name="TextBox 20" id="20"/>
          <p:cNvSpPr txBox="true"/>
          <p:nvPr/>
        </p:nvSpPr>
        <p:spPr>
          <a:xfrm rot="0">
            <a:off x="8439437" y="2980739"/>
            <a:ext cx="8620476" cy="5641341"/>
          </a:xfrm>
          <a:prstGeom prst="rect">
            <a:avLst/>
          </a:prstGeom>
        </p:spPr>
        <p:txBody>
          <a:bodyPr anchor="t" rtlCol="false" tIns="0" lIns="0" bIns="0" rIns="0">
            <a:spAutoFit/>
          </a:bodyPr>
          <a:lstStyle/>
          <a:p>
            <a:pPr marL="626106" indent="-313053" lvl="1">
              <a:lnSpc>
                <a:spcPts val="4059"/>
              </a:lnSpc>
              <a:buFont typeface="Arial"/>
              <a:buChar char="•"/>
            </a:pPr>
            <a:r>
              <a:rPr lang="en-US" sz="2899">
                <a:solidFill>
                  <a:srgbClr val="000000"/>
                </a:solidFill>
                <a:latin typeface="Fira Code"/>
              </a:rPr>
              <a:t>To edit your document you will need to highlight what you want changed.</a:t>
            </a:r>
          </a:p>
          <a:p>
            <a:pPr marL="626106" indent="-313053" lvl="1">
              <a:lnSpc>
                <a:spcPts val="4059"/>
              </a:lnSpc>
              <a:buFont typeface="Arial"/>
              <a:buChar char="•"/>
            </a:pPr>
            <a:r>
              <a:rPr lang="en-US" sz="2899">
                <a:solidFill>
                  <a:srgbClr val="000000"/>
                </a:solidFill>
                <a:latin typeface="Fira Code"/>
              </a:rPr>
              <a:t>How to Highlight Text:</a:t>
            </a:r>
          </a:p>
          <a:p>
            <a:pPr marL="1252211" indent="-417404" lvl="2">
              <a:lnSpc>
                <a:spcPts val="4059"/>
              </a:lnSpc>
              <a:buFont typeface="Arial"/>
              <a:buChar char="⚬"/>
            </a:pPr>
            <a:r>
              <a:rPr lang="en-US" sz="2899">
                <a:solidFill>
                  <a:srgbClr val="000000"/>
                </a:solidFill>
                <a:latin typeface="Fira Code"/>
              </a:rPr>
              <a:t>Move Cursor to the beginning of the text (word, sentence, or paragraph) you want to change.</a:t>
            </a:r>
          </a:p>
          <a:p>
            <a:pPr marL="1252211" indent="-417404" lvl="2">
              <a:lnSpc>
                <a:spcPts val="4059"/>
              </a:lnSpc>
              <a:buFont typeface="Arial"/>
              <a:buChar char="⚬"/>
            </a:pPr>
            <a:r>
              <a:rPr lang="en-US" sz="2899">
                <a:solidFill>
                  <a:srgbClr val="000000"/>
                </a:solidFill>
                <a:latin typeface="Fira Code"/>
              </a:rPr>
              <a:t>Press and hold the left mouse key.</a:t>
            </a:r>
          </a:p>
          <a:p>
            <a:pPr marL="1252211" indent="-417404" lvl="2">
              <a:lnSpc>
                <a:spcPts val="4059"/>
              </a:lnSpc>
              <a:buFont typeface="Arial"/>
              <a:buChar char="⚬"/>
            </a:pPr>
            <a:r>
              <a:rPr lang="en-US" sz="2899">
                <a:solidFill>
                  <a:srgbClr val="000000"/>
                </a:solidFill>
                <a:latin typeface="Fira Code"/>
              </a:rPr>
              <a:t>Move the cursor over the text, and when finished, release the mouse key.</a:t>
            </a:r>
            <a:r>
              <a:rPr lang="en-US" sz="2899">
                <a:solidFill>
                  <a:srgbClr val="000000"/>
                </a:solidFill>
                <a:latin typeface="Fira Code"/>
              </a:rPr>
              <a:t> </a:t>
            </a:r>
          </a:p>
        </p:txBody>
      </p:sp>
      <p:sp>
        <p:nvSpPr>
          <p:cNvPr name="TextBox 21" id="21"/>
          <p:cNvSpPr txBox="true"/>
          <p:nvPr/>
        </p:nvSpPr>
        <p:spPr>
          <a:xfrm rot="0">
            <a:off x="8973672" y="2339661"/>
            <a:ext cx="7552007" cy="497841"/>
          </a:xfrm>
          <a:prstGeom prst="rect">
            <a:avLst/>
          </a:prstGeom>
        </p:spPr>
        <p:txBody>
          <a:bodyPr anchor="t" rtlCol="false" tIns="0" lIns="0" bIns="0" rIns="0">
            <a:spAutoFit/>
          </a:bodyPr>
          <a:lstStyle/>
          <a:p>
            <a:pPr>
              <a:lnSpc>
                <a:spcPts val="4059"/>
              </a:lnSpc>
            </a:pPr>
            <a:r>
              <a:rPr lang="en-US" sz="2899">
                <a:solidFill>
                  <a:srgbClr val="000000"/>
                </a:solidFill>
                <a:latin typeface="Roboto Mono Regular Bold"/>
              </a:rPr>
              <a:t>HIGHLIGHT TEXT</a:t>
            </a:r>
          </a:p>
        </p:txBody>
      </p:sp>
      <p:sp>
        <p:nvSpPr>
          <p:cNvPr name="TextBox 22" id="22"/>
          <p:cNvSpPr txBox="true"/>
          <p:nvPr/>
        </p:nvSpPr>
        <p:spPr>
          <a:xfrm rot="0">
            <a:off x="11826258" y="350736"/>
            <a:ext cx="5676018" cy="332740"/>
          </a:xfrm>
          <a:prstGeom prst="rect">
            <a:avLst/>
          </a:prstGeom>
        </p:spPr>
        <p:txBody>
          <a:bodyPr anchor="t" rtlCol="false" tIns="0" lIns="0" bIns="0" rIns="0">
            <a:spAutoFit/>
          </a:bodyPr>
          <a:lstStyle/>
          <a:p>
            <a:pPr algn="r">
              <a:lnSpc>
                <a:spcPts val="2599"/>
              </a:lnSpc>
            </a:pPr>
            <a:r>
              <a:rPr lang="en-US" sz="2599">
                <a:solidFill>
                  <a:srgbClr val="000000"/>
                </a:solidFill>
                <a:latin typeface="Fira Code Bold"/>
              </a:rPr>
              <a:t>ACTIVITY: HIGHLIGHT TEXT</a:t>
            </a:r>
          </a:p>
        </p:txBody>
      </p:sp>
      <p:sp>
        <p:nvSpPr>
          <p:cNvPr name="TextBox 23" id="23"/>
          <p:cNvSpPr txBox="true"/>
          <p:nvPr/>
        </p:nvSpPr>
        <p:spPr>
          <a:xfrm rot="0">
            <a:off x="1028700" y="367563"/>
            <a:ext cx="3064723" cy="299085"/>
          </a:xfrm>
          <a:prstGeom prst="rect">
            <a:avLst/>
          </a:prstGeom>
        </p:spPr>
        <p:txBody>
          <a:bodyPr anchor="t" rtlCol="false" tIns="0" lIns="0" bIns="0" rIns="0">
            <a:spAutoFit/>
          </a:bodyPr>
          <a:lstStyle/>
          <a:p>
            <a:pPr>
              <a:lnSpc>
                <a:spcPts val="2399"/>
              </a:lnSpc>
            </a:pPr>
            <a:r>
              <a:rPr lang="en-US" u="sng" sz="2399">
                <a:solidFill>
                  <a:srgbClr val="000000"/>
                </a:solidFill>
                <a:latin typeface="Roboto Mono Regular"/>
              </a:rPr>
              <a:t>Page 9</a:t>
            </a:r>
          </a:p>
        </p:txBody>
      </p:sp>
      <p:sp>
        <p:nvSpPr>
          <p:cNvPr name="TextBox 24" id="24"/>
          <p:cNvSpPr txBox="true"/>
          <p:nvPr/>
        </p:nvSpPr>
        <p:spPr>
          <a:xfrm rot="0">
            <a:off x="4776598" y="7464345"/>
            <a:ext cx="3446577" cy="1090103"/>
          </a:xfrm>
          <a:prstGeom prst="rect">
            <a:avLst/>
          </a:prstGeom>
        </p:spPr>
        <p:txBody>
          <a:bodyPr anchor="t" rtlCol="false" tIns="0" lIns="0" bIns="0" rIns="0">
            <a:spAutoFit/>
          </a:bodyPr>
          <a:lstStyle/>
          <a:p>
            <a:pPr>
              <a:lnSpc>
                <a:spcPts val="9090"/>
              </a:lnSpc>
            </a:pPr>
            <a:r>
              <a:rPr lang="en-US" sz="6492">
                <a:solidFill>
                  <a:srgbClr val="000000"/>
                </a:solidFill>
                <a:latin typeface="Roboto Mono Regular Bold"/>
              </a:rPr>
              <a:t>CURSOR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DAE6bbJnISI</dc:identifier>
  <dcterms:modified xsi:type="dcterms:W3CDTF">2011-08-01T06:04:30Z</dcterms:modified>
  <cp:revision>1</cp:revision>
  <dc:title>Word Basic</dc:title>
</cp:coreProperties>
</file>