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18288000" cy="10287000"/>
  <p:notesSz cx="6858000" cy="9144000"/>
  <p:embeddedFontLst>
    <p:embeddedFont>
      <p:font typeface="HK Grotesk Bold" charset="1" panose="00000800000000000000"/>
      <p:regular r:id="rId33"/>
    </p:embeddedFont>
    <p:embeddedFont>
      <p:font typeface="HK Grotesk Light" charset="1" panose="00000400000000000000"/>
      <p:regular r:id="rId34"/>
    </p:embeddedFont>
    <p:embeddedFont>
      <p:font typeface="HK Grotesk Medium" charset="1" panose="00000600000000000000"/>
      <p:regular r:id="rId40"/>
    </p:embeddedFont>
    <p:embeddedFont>
      <p:font typeface="HK Grotesk" charset="1" panose="00000500000000000000"/>
      <p:regular r:id="rId45"/>
    </p:embeddedFont>
    <p:embeddedFont>
      <p:font typeface="Open Sans Bold" charset="1" panose="020B0806030504020204"/>
      <p:regular r:id="rId59"/>
    </p:embeddedFont>
    <p:embeddedFont>
      <p:font typeface="Open Sans" charset="1" panose="020B0606030504020204"/>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fonts/font33.fntdata" Type="http://schemas.openxmlformats.org/officeDocument/2006/relationships/font"/><Relationship Id="rId34" Target="fonts/font34.fntdata" Type="http://schemas.openxmlformats.org/officeDocument/2006/relationships/font"/><Relationship Id="rId35" Target="notesMasters/notesMaster1.xml" Type="http://schemas.openxmlformats.org/officeDocument/2006/relationships/notesMaster"/><Relationship Id="rId36" Target="theme/theme2.xml" Type="http://schemas.openxmlformats.org/officeDocument/2006/relationships/theme"/><Relationship Id="rId37" Target="notesSlides/notesSlide1.xml" Type="http://schemas.openxmlformats.org/officeDocument/2006/relationships/notesSlide"/><Relationship Id="rId38" Target="notesSlides/notesSlide2.xml" Type="http://schemas.openxmlformats.org/officeDocument/2006/relationships/notesSlide"/><Relationship Id="rId39" Target="notesSlides/notesSlide3.xml" Type="http://schemas.openxmlformats.org/officeDocument/2006/relationships/notesSlide"/><Relationship Id="rId4" Target="theme/theme1.xml" Type="http://schemas.openxmlformats.org/officeDocument/2006/relationships/theme"/><Relationship Id="rId40" Target="fonts/font40.fntdata" Type="http://schemas.openxmlformats.org/officeDocument/2006/relationships/font"/><Relationship Id="rId41" Target="notesSlides/notesSlide4.xml" Type="http://schemas.openxmlformats.org/officeDocument/2006/relationships/notesSlide"/><Relationship Id="rId42" Target="notesSlides/notesSlide5.xml" Type="http://schemas.openxmlformats.org/officeDocument/2006/relationships/notesSlide"/><Relationship Id="rId43" Target="notesSlides/notesSlide6.xml" Type="http://schemas.openxmlformats.org/officeDocument/2006/relationships/notesSlide"/><Relationship Id="rId44" Target="notesSlides/notesSlide7.xml" Type="http://schemas.openxmlformats.org/officeDocument/2006/relationships/notesSlide"/><Relationship Id="rId45" Target="fonts/font45.fntdata" Type="http://schemas.openxmlformats.org/officeDocument/2006/relationships/font"/><Relationship Id="rId46" Target="notesSlides/notesSlide8.xml" Type="http://schemas.openxmlformats.org/officeDocument/2006/relationships/notesSlide"/><Relationship Id="rId47" Target="notesSlides/notesSlide9.xml" Type="http://schemas.openxmlformats.org/officeDocument/2006/relationships/notesSlide"/><Relationship Id="rId48" Target="notesSlides/notesSlide10.xml" Type="http://schemas.openxmlformats.org/officeDocument/2006/relationships/notesSlide"/><Relationship Id="rId49" Target="notesSlides/notesSlide11.xml" Type="http://schemas.openxmlformats.org/officeDocument/2006/relationships/notesSlide"/><Relationship Id="rId5" Target="tableStyles.xml" Type="http://schemas.openxmlformats.org/officeDocument/2006/relationships/tableStyles"/><Relationship Id="rId50" Target="notesSlides/notesSlide12.xml" Type="http://schemas.openxmlformats.org/officeDocument/2006/relationships/notesSlide"/><Relationship Id="rId51" Target="notesSlides/notesSlide13.xml" Type="http://schemas.openxmlformats.org/officeDocument/2006/relationships/notesSlide"/><Relationship Id="rId52" Target="notesSlides/notesSlide14.xml" Type="http://schemas.openxmlformats.org/officeDocument/2006/relationships/notesSlide"/><Relationship Id="rId53" Target="notesSlides/notesSlide15.xml" Type="http://schemas.openxmlformats.org/officeDocument/2006/relationships/notesSlide"/><Relationship Id="rId54" Target="notesSlides/notesSlide16.xml" Type="http://schemas.openxmlformats.org/officeDocument/2006/relationships/notesSlide"/><Relationship Id="rId55" Target="notesSlides/notesSlide17.xml" Type="http://schemas.openxmlformats.org/officeDocument/2006/relationships/notesSlide"/><Relationship Id="rId56" Target="notesSlides/notesSlide18.xml" Type="http://schemas.openxmlformats.org/officeDocument/2006/relationships/notesSlide"/><Relationship Id="rId57" Target="notesSlides/notesSlide19.xml" Type="http://schemas.openxmlformats.org/officeDocument/2006/relationships/notesSlide"/><Relationship Id="rId58" Target="notesSlides/notesSlide20.xml" Type="http://schemas.openxmlformats.org/officeDocument/2006/relationships/notesSlide"/><Relationship Id="rId59" Target="fonts/font59.fntdata" Type="http://schemas.openxmlformats.org/officeDocument/2006/relationships/font"/><Relationship Id="rId6" Target="slides/slide1.xml" Type="http://schemas.openxmlformats.org/officeDocument/2006/relationships/slide"/><Relationship Id="rId60" Target="fonts/font60.fntdata" Type="http://schemas.openxmlformats.org/officeDocument/2006/relationships/font"/><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create a blank presentation: </a:t>
            </a:r>
          </a:p>
          <a:p>
            <a:r>
              <a:rPr lang="en-US"/>
              <a:t>1. Select the File tab to go to Backstage view.</a:t>
            </a:r>
          </a:p>
          <a:p>
            <a:r>
              <a:rPr lang="en-US"/>
              <a:t>2. Select New on the left side of the window, then click Blank Presentation.</a:t>
            </a:r>
          </a:p>
          <a:p>
            <a:r>
              <a:rPr lang="en-US"/>
              <a:t>3. A new presentation will appear.</a:t>
            </a:r>
          </a:p>
          <a:p>
            <a:r>
              <a:rPr lang="en-US"/>
              <a:t/>
            </a:r>
          </a:p>
          <a:p>
            <a:r>
              <a:rPr lang="en-US"/>
              <a:t>Create a presentation from a template.</a:t>
            </a:r>
          </a:p>
          <a:p>
            <a:r>
              <a:rPr lang="en-US"/>
              <a:t/>
            </a:r>
          </a:p>
          <a:p>
            <a:r>
              <a:rPr lang="en-US"/>
              <a:t>A template is a predesigned presentation you can use to create a new slide show quickly. Templates often include custom formatting and designs, so they can save you a lot of time and effort when starting a new project.</a:t>
            </a:r>
          </a:p>
          <a:p>
            <a:r>
              <a:rPr lang="en-US"/>
              <a:t/>
            </a:r>
          </a:p>
          <a:p>
            <a:r>
              <a:rPr lang="en-US"/>
              <a:t>1. Click the File tab to access Backstage view, then select New.</a:t>
            </a:r>
          </a:p>
          <a:p>
            <a:r>
              <a:rPr lang="en-US"/>
              <a:t>2. You can click a suggested search to find templates or use the search bar to find something more specific. For example, search for the keyword chalkboard.</a:t>
            </a:r>
          </a:p>
          <a:p>
            <a:r>
              <a:rPr lang="en-US"/>
              <a:t>3. A preview of the template will appear, along with additional information on how the template can be used.</a:t>
            </a:r>
          </a:p>
          <a:p>
            <a:r>
              <a:rPr lang="en-US"/>
              <a:t>4. Click Create to use the selected template.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PowerPoint offers several layouts to choose from when printing a presentation. The layout you choose will mostly depend on why you're printing the slide show. There are four types of print layouts.</a:t>
            </a:r>
          </a:p>
          <a:p>
            <a:r>
              <a:rPr lang="en-US"/>
              <a:t/>
            </a:r>
          </a:p>
          <a:p>
            <a:r>
              <a:rPr lang="en-US"/>
              <a:t>Full Page Slides: This prints a full page for each slide in your presentation. This layout is most useful if you need to review or edit a printed copy of your presentation.</a:t>
            </a:r>
          </a:p>
          <a:p>
            <a:r>
              <a:rPr lang="en-US"/>
              <a:t/>
            </a:r>
          </a:p>
          <a:p>
            <a:r>
              <a:rPr lang="en-US"/>
              <a:t>Notes Pages: This prints each slide, along with any speaker notes for the slide. If you've included a lot of notes for each slide, you could keep a printed copy of the notes with you while presenting.</a:t>
            </a:r>
          </a:p>
          <a:p>
            <a:r>
              <a:rPr lang="en-US"/>
              <a:t/>
            </a:r>
          </a:p>
          <a:p>
            <a:r>
              <a:rPr lang="en-US"/>
              <a:t>Outline: This prints an overall outline of the slide show. You could use this to review the organization of your slide show and prepare to deliver your presentation.</a:t>
            </a:r>
          </a:p>
          <a:p>
            <a:r>
              <a:rPr lang="en-US"/>
              <a:t/>
            </a:r>
          </a:p>
          <a:p>
            <a:r>
              <a:rPr lang="en-US"/>
              <a:t>Handouts: This prints thumbnail versions of each slide, with optional space for notes. This layout is especially useful if you want to give your audience a physical copy of the presentation. The optional space allows them to take notes on each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save a presentation:</a:t>
            </a:r>
          </a:p>
          <a:p>
            <a:r>
              <a:rPr lang="en-US"/>
              <a:t/>
            </a:r>
          </a:p>
          <a:p>
            <a:r>
              <a:rPr lang="en-US"/>
              <a:t>It's important to save your presentation whenever you start a new project or make changes to an existing one. Saving early and often can prevent your work from being lost. You'll also need to pay close attention to where you save the presentation so it will be easy to find later.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Exercise: Insert an item here.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https://designshack.net/articles/typography/best-font-for-powerpoint/" TargetMode="External" Type="http://schemas.openxmlformats.org/officeDocument/2006/relationships/hyperlink"/><Relationship Id="rId7" Target="https://www.brightcarbon.com/blog/presentation-font-size/" TargetMode="External" Type="http://schemas.openxmlformats.org/officeDocument/2006/relationships/hyperlink"/><Relationship Id="rId8" Target="https://www.brightcarbon.com/blog/presentation-font-size/" TargetMode="External" Type="http://schemas.openxmlformats.org/officeDocument/2006/relationships/hyperlink"/></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6.png" Type="http://schemas.openxmlformats.org/officeDocument/2006/relationships/image"/><Relationship Id="rId4" Target="../media/image1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8.pn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svg" Type="http://schemas.openxmlformats.org/officeDocument/2006/relationships/image"/><Relationship Id="rId11" Target="../media/image30.png" Type="http://schemas.openxmlformats.org/officeDocument/2006/relationships/image"/><Relationship Id="rId12" Target="../media/image31.svg" Type="http://schemas.openxmlformats.org/officeDocument/2006/relationships/image"/><Relationship Id="rId13" Target="../media/image32.png" Type="http://schemas.openxmlformats.org/officeDocument/2006/relationships/image"/><Relationship Id="rId14" Target="../media/image33.svg" Type="http://schemas.openxmlformats.org/officeDocument/2006/relationships/image"/><Relationship Id="rId2" Target="../notesSlides/notesSlide18.xml" Type="http://schemas.openxmlformats.org/officeDocument/2006/relationships/notesSlide"/><Relationship Id="rId3" Target="../media/image22.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 Id="rId6" Target="../media/image25.png" Type="http://schemas.openxmlformats.org/officeDocument/2006/relationships/image"/><Relationship Id="rId7" Target="../media/image26.png" Type="http://schemas.openxmlformats.org/officeDocument/2006/relationships/image"/><Relationship Id="rId8" Target="../media/image27.svg" Type="http://schemas.openxmlformats.org/officeDocument/2006/relationships/image"/><Relationship Id="rId9" Target="../media/image2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2" Target="../notesSlides/notesSlide20.xml" Type="http://schemas.openxmlformats.org/officeDocument/2006/relationships/notesSlide"/><Relationship Id="rId3" Target="../media/image34.png" Type="http://schemas.openxmlformats.org/officeDocument/2006/relationships/image"/><Relationship Id="rId4" Target="../media/image35.png" Type="http://schemas.openxmlformats.org/officeDocument/2006/relationships/image"/><Relationship Id="rId5" Target="../media/image36.png"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17A01"/>
        </a:solidFill>
      </p:bgPr>
    </p:bg>
    <p:spTree>
      <p:nvGrpSpPr>
        <p:cNvPr id="1" name=""/>
        <p:cNvGrpSpPr/>
        <p:nvPr/>
      </p:nvGrpSpPr>
      <p:grpSpPr>
        <a:xfrm>
          <a:off x="0" y="0"/>
          <a:ext cx="0" cy="0"/>
          <a:chOff x="0" y="0"/>
          <a:chExt cx="0" cy="0"/>
        </a:xfrm>
      </p:grpSpPr>
      <p:sp>
        <p:nvSpPr>
          <p:cNvPr name="Freeform 2" id="2"/>
          <p:cNvSpPr/>
          <p:nvPr/>
        </p:nvSpPr>
        <p:spPr>
          <a:xfrm flipH="false" flipV="false" rot="0">
            <a:off x="-201270" y="-297607"/>
            <a:ext cx="18690540" cy="10584607"/>
          </a:xfrm>
          <a:custGeom>
            <a:avLst/>
            <a:gdLst/>
            <a:ahLst/>
            <a:cxnLst/>
            <a:rect r="r" b="b" t="t" l="l"/>
            <a:pathLst>
              <a:path h="10584607" w="18690540">
                <a:moveTo>
                  <a:pt x="0" y="0"/>
                </a:moveTo>
                <a:lnTo>
                  <a:pt x="18690540" y="0"/>
                </a:lnTo>
                <a:lnTo>
                  <a:pt x="18690540" y="10584607"/>
                </a:lnTo>
                <a:lnTo>
                  <a:pt x="0" y="10584607"/>
                </a:lnTo>
                <a:lnTo>
                  <a:pt x="0" y="0"/>
                </a:lnTo>
                <a:close/>
              </a:path>
            </a:pathLst>
          </a:custGeom>
          <a:blipFill>
            <a:blip r:embed="rId2">
              <a:alphaModFix amt="44999"/>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1476375"/>
            <a:ext cx="12103716" cy="4917897"/>
          </a:xfrm>
          <a:prstGeom prst="rect">
            <a:avLst/>
          </a:prstGeom>
        </p:spPr>
        <p:txBody>
          <a:bodyPr anchor="t" rtlCol="false" tIns="0" lIns="0" bIns="0" rIns="0">
            <a:spAutoFit/>
          </a:bodyPr>
          <a:lstStyle/>
          <a:p>
            <a:pPr algn="l">
              <a:lnSpc>
                <a:spcPts val="12528"/>
              </a:lnSpc>
            </a:pPr>
            <a:r>
              <a:rPr lang="en-US" sz="14400" b="true">
                <a:solidFill>
                  <a:srgbClr val="FFFFFF"/>
                </a:solidFill>
                <a:latin typeface="HK Grotesk Bold"/>
                <a:ea typeface="HK Grotesk Bold"/>
                <a:cs typeface="HK Grotesk Bold"/>
                <a:sym typeface="HK Grotesk Bold"/>
              </a:rPr>
              <a:t>Microsoft PowerPoint</a:t>
            </a:r>
          </a:p>
          <a:p>
            <a:pPr algn="l">
              <a:lnSpc>
                <a:spcPts val="12528"/>
              </a:lnSpc>
            </a:pPr>
            <a:r>
              <a:rPr lang="en-US" sz="14400" b="true">
                <a:solidFill>
                  <a:srgbClr val="FFFFFF"/>
                </a:solidFill>
                <a:latin typeface="HK Grotesk Bold"/>
                <a:ea typeface="HK Grotesk Bold"/>
                <a:cs typeface="HK Grotesk Bold"/>
                <a:sym typeface="HK Grotesk Bold"/>
              </a:rPr>
              <a:t>Basic</a:t>
            </a:r>
          </a:p>
        </p:txBody>
      </p:sp>
      <p:sp>
        <p:nvSpPr>
          <p:cNvPr name="TextBox 4" id="4"/>
          <p:cNvSpPr txBox="true"/>
          <p:nvPr/>
        </p:nvSpPr>
        <p:spPr>
          <a:xfrm rot="0">
            <a:off x="1028700" y="8654617"/>
            <a:ext cx="8781832" cy="603683"/>
          </a:xfrm>
          <a:prstGeom prst="rect">
            <a:avLst/>
          </a:prstGeom>
        </p:spPr>
        <p:txBody>
          <a:bodyPr anchor="t" rtlCol="false" tIns="0" lIns="0" bIns="0" rIns="0">
            <a:spAutoFit/>
          </a:bodyPr>
          <a:lstStyle/>
          <a:p>
            <a:pPr algn="l">
              <a:lnSpc>
                <a:spcPts val="4620"/>
              </a:lnSpc>
            </a:pPr>
            <a:r>
              <a:rPr lang="en-US" sz="4199">
                <a:solidFill>
                  <a:srgbClr val="FFFFFF"/>
                </a:solidFill>
                <a:latin typeface="HK Grotesk Bold"/>
                <a:ea typeface="HK Grotesk Bold"/>
                <a:cs typeface="HK Grotesk Bold"/>
                <a:sym typeface="HK Grotesk Bold"/>
              </a:rPr>
              <a:t>FULSHEAR BRANCH LIBRARY</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17A01"/>
        </a:solidFill>
      </p:bgPr>
    </p:bg>
    <p:spTree>
      <p:nvGrpSpPr>
        <p:cNvPr id="1" name=""/>
        <p:cNvGrpSpPr/>
        <p:nvPr/>
      </p:nvGrpSpPr>
      <p:grpSpPr>
        <a:xfrm>
          <a:off x="0" y="0"/>
          <a:ext cx="0" cy="0"/>
          <a:chOff x="0" y="0"/>
          <a:chExt cx="0" cy="0"/>
        </a:xfrm>
      </p:grpSpPr>
      <p:sp>
        <p:nvSpPr>
          <p:cNvPr name="Freeform 2" id="2"/>
          <p:cNvSpPr/>
          <p:nvPr/>
        </p:nvSpPr>
        <p:spPr>
          <a:xfrm flipH="false" flipV="false" rot="-4086693">
            <a:off x="11742471" y="1929713"/>
            <a:ext cx="16619033" cy="7809594"/>
          </a:xfrm>
          <a:custGeom>
            <a:avLst/>
            <a:gdLst/>
            <a:ahLst/>
            <a:cxnLst/>
            <a:rect r="r" b="b" t="t" l="l"/>
            <a:pathLst>
              <a:path h="7809594" w="16619033">
                <a:moveTo>
                  <a:pt x="0" y="0"/>
                </a:moveTo>
                <a:lnTo>
                  <a:pt x="16619033" y="0"/>
                </a:lnTo>
                <a:lnTo>
                  <a:pt x="16619033" y="7809594"/>
                </a:lnTo>
                <a:lnTo>
                  <a:pt x="0" y="78095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371600" y="2288583"/>
            <a:ext cx="6054861" cy="5408497"/>
            <a:chOff x="0" y="0"/>
            <a:chExt cx="8073148" cy="7211329"/>
          </a:xfrm>
        </p:grpSpPr>
        <p:sp>
          <p:nvSpPr>
            <p:cNvPr name="TextBox 4" id="4"/>
            <p:cNvSpPr txBox="true"/>
            <p:nvPr/>
          </p:nvSpPr>
          <p:spPr>
            <a:xfrm rot="0">
              <a:off x="0" y="1080193"/>
              <a:ext cx="8073148" cy="6131137"/>
            </a:xfrm>
            <a:prstGeom prst="rect">
              <a:avLst/>
            </a:prstGeom>
          </p:spPr>
          <p:txBody>
            <a:bodyPr anchor="t" rtlCol="false" tIns="0" lIns="0" bIns="0" rIns="0">
              <a:spAutoFit/>
            </a:bodyPr>
            <a:lstStyle/>
            <a:p>
              <a:pPr algn="l">
                <a:lnSpc>
                  <a:spcPts val="4060"/>
                </a:lnSpc>
              </a:pPr>
              <a:r>
                <a:rPr lang="en-US" sz="2900">
                  <a:solidFill>
                    <a:srgbClr val="FFFFFF"/>
                  </a:solidFill>
                  <a:latin typeface="HK Grotesk Light"/>
                  <a:ea typeface="HK Grotesk Light"/>
                  <a:cs typeface="HK Grotesk Light"/>
                  <a:sym typeface="HK Grotesk Light"/>
                </a:rPr>
                <a:t>When you insert a new slide, it will usually have placeholders to show you where content will be placed. Slides have different layouts for placeholders, depending on the type of information you want to include. Whenever you create a new slide, you'll need to choose a slide layout that fits your content.</a:t>
              </a:r>
            </a:p>
          </p:txBody>
        </p:sp>
        <p:sp>
          <p:nvSpPr>
            <p:cNvPr name="TextBox 5" id="5"/>
            <p:cNvSpPr txBox="true"/>
            <p:nvPr/>
          </p:nvSpPr>
          <p:spPr>
            <a:xfrm rot="0">
              <a:off x="0" y="28575"/>
              <a:ext cx="8073148" cy="761250"/>
            </a:xfrm>
            <a:prstGeom prst="rect">
              <a:avLst/>
            </a:prstGeom>
          </p:spPr>
          <p:txBody>
            <a:bodyPr anchor="t" rtlCol="false" tIns="0" lIns="0" bIns="0" rIns="0">
              <a:spAutoFit/>
            </a:bodyPr>
            <a:lstStyle/>
            <a:p>
              <a:pPr algn="l">
                <a:lnSpc>
                  <a:spcPts val="4400"/>
                </a:lnSpc>
              </a:pPr>
              <a:r>
                <a:rPr lang="en-US" b="true" sz="4000" spc="-40">
                  <a:solidFill>
                    <a:srgbClr val="FFFFFF"/>
                  </a:solidFill>
                  <a:latin typeface="HK Grotesk Medium"/>
                  <a:ea typeface="HK Grotesk Medium"/>
                  <a:cs typeface="HK Grotesk Medium"/>
                  <a:sym typeface="HK Grotesk Medium"/>
                </a:rPr>
                <a:t>Slides and slide layouts</a:t>
              </a:r>
            </a:p>
          </p:txBody>
        </p:sp>
      </p:grpSp>
      <p:sp>
        <p:nvSpPr>
          <p:cNvPr name="Freeform 6" id="6"/>
          <p:cNvSpPr/>
          <p:nvPr/>
        </p:nvSpPr>
        <p:spPr>
          <a:xfrm flipH="false" flipV="false" rot="-2178113">
            <a:off x="-9376316" y="-4176606"/>
            <a:ext cx="16619033" cy="7809594"/>
          </a:xfrm>
          <a:custGeom>
            <a:avLst/>
            <a:gdLst/>
            <a:ahLst/>
            <a:cxnLst/>
            <a:rect r="r" b="b" t="t" l="l"/>
            <a:pathLst>
              <a:path h="7809594" w="16619033">
                <a:moveTo>
                  <a:pt x="0" y="0"/>
                </a:moveTo>
                <a:lnTo>
                  <a:pt x="16619032" y="0"/>
                </a:lnTo>
                <a:lnTo>
                  <a:pt x="16619032" y="7809594"/>
                </a:lnTo>
                <a:lnTo>
                  <a:pt x="0" y="78095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9360338" y="2669709"/>
            <a:ext cx="6460494" cy="4646246"/>
          </a:xfrm>
          <a:custGeom>
            <a:avLst/>
            <a:gdLst/>
            <a:ahLst/>
            <a:cxnLst/>
            <a:rect r="r" b="b" t="t" l="l"/>
            <a:pathLst>
              <a:path h="4646246" w="6460494">
                <a:moveTo>
                  <a:pt x="0" y="0"/>
                </a:moveTo>
                <a:lnTo>
                  <a:pt x="6460494" y="0"/>
                </a:lnTo>
                <a:lnTo>
                  <a:pt x="6460494" y="4646246"/>
                </a:lnTo>
                <a:lnTo>
                  <a:pt x="0" y="4646246"/>
                </a:lnTo>
                <a:lnTo>
                  <a:pt x="0" y="0"/>
                </a:lnTo>
                <a:close/>
              </a:path>
            </a:pathLst>
          </a:custGeom>
          <a:blipFill>
            <a:blip r:embed="rId4"/>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3000" y="7329994"/>
            <a:ext cx="15910134" cy="5380612"/>
          </a:xfrm>
          <a:custGeom>
            <a:avLst/>
            <a:gdLst/>
            <a:ahLst/>
            <a:cxnLst/>
            <a:rect r="r" b="b" t="t" l="l"/>
            <a:pathLst>
              <a:path h="5380612" w="15910134">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2547575" y="1075648"/>
            <a:ext cx="4711725" cy="1982694"/>
          </a:xfrm>
          <a:custGeom>
            <a:avLst/>
            <a:gdLst/>
            <a:ahLst/>
            <a:cxnLst/>
            <a:rect r="r" b="b" t="t" l="l"/>
            <a:pathLst>
              <a:path h="1982694" w="4711725">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3000" y="7329994"/>
            <a:ext cx="15910134" cy="5380612"/>
          </a:xfrm>
          <a:custGeom>
            <a:avLst/>
            <a:gdLst/>
            <a:ahLst/>
            <a:cxnLst/>
            <a:rect r="r" b="b" t="t" l="l"/>
            <a:pathLst>
              <a:path h="5380612" w="15910134">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2547575" y="1075648"/>
            <a:ext cx="4711725" cy="1982694"/>
          </a:xfrm>
          <a:custGeom>
            <a:avLst/>
            <a:gdLst/>
            <a:ahLst/>
            <a:cxnLst/>
            <a:rect r="r" b="b" t="t" l="l"/>
            <a:pathLst>
              <a:path h="1982694" w="4711725">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1028700" y="4645978"/>
            <a:ext cx="16230600" cy="1166494"/>
          </a:xfrm>
          <a:prstGeom prst="rect">
            <a:avLst/>
          </a:prstGeom>
        </p:spPr>
        <p:txBody>
          <a:bodyPr anchor="t" rtlCol="false" tIns="0" lIns="0" bIns="0" rIns="0">
            <a:spAutoFit/>
          </a:bodyPr>
          <a:lstStyle/>
          <a:p>
            <a:pPr algn="ctr">
              <a:lnSpc>
                <a:spcPts val="8799"/>
              </a:lnSpc>
            </a:pPr>
            <a:r>
              <a:rPr lang="en-US" b="true" sz="8799" spc="-87">
                <a:solidFill>
                  <a:srgbClr val="E17A01"/>
                </a:solidFill>
                <a:latin typeface="HK Grotesk Bold"/>
                <a:ea typeface="HK Grotesk Bold"/>
                <a:cs typeface="HK Grotesk Bold"/>
                <a:sym typeface="HK Grotesk Bold"/>
              </a:rPr>
              <a:t>MODIFYING TEXT</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3000" y="7329994"/>
            <a:ext cx="15910134" cy="5380612"/>
          </a:xfrm>
          <a:custGeom>
            <a:avLst/>
            <a:gdLst/>
            <a:ahLst/>
            <a:cxnLst/>
            <a:rect r="r" b="b" t="t" l="l"/>
            <a:pathLst>
              <a:path h="5380612" w="15910134">
                <a:moveTo>
                  <a:pt x="0" y="0"/>
                </a:moveTo>
                <a:lnTo>
                  <a:pt x="15910134" y="0"/>
                </a:lnTo>
                <a:lnTo>
                  <a:pt x="15910134" y="5380612"/>
                </a:lnTo>
                <a:lnTo>
                  <a:pt x="0" y="53806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547575" y="1075648"/>
            <a:ext cx="4711725" cy="1982694"/>
          </a:xfrm>
          <a:custGeom>
            <a:avLst/>
            <a:gdLst/>
            <a:ahLst/>
            <a:cxnLst/>
            <a:rect r="r" b="b" t="t" l="l"/>
            <a:pathLst>
              <a:path h="1982694" w="4711725">
                <a:moveTo>
                  <a:pt x="0" y="0"/>
                </a:moveTo>
                <a:lnTo>
                  <a:pt x="4711725" y="0"/>
                </a:lnTo>
                <a:lnTo>
                  <a:pt x="4711725" y="1982694"/>
                </a:lnTo>
                <a:lnTo>
                  <a:pt x="0" y="19826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028700" y="1075648"/>
            <a:ext cx="15601310" cy="6840106"/>
            <a:chOff x="0" y="0"/>
            <a:chExt cx="20801747" cy="9120142"/>
          </a:xfrm>
        </p:grpSpPr>
        <p:sp>
          <p:nvSpPr>
            <p:cNvPr name="TextBox 5" id="5"/>
            <p:cNvSpPr txBox="true"/>
            <p:nvPr/>
          </p:nvSpPr>
          <p:spPr>
            <a:xfrm rot="0">
              <a:off x="0" y="161925"/>
              <a:ext cx="20801747" cy="1605184"/>
            </a:xfrm>
            <a:prstGeom prst="rect">
              <a:avLst/>
            </a:prstGeom>
          </p:spPr>
          <p:txBody>
            <a:bodyPr anchor="t" rtlCol="false" tIns="0" lIns="0" bIns="0" rIns="0">
              <a:spAutoFit/>
            </a:bodyPr>
            <a:lstStyle/>
            <a:p>
              <a:pPr algn="l">
                <a:lnSpc>
                  <a:spcPts val="8800"/>
                </a:lnSpc>
              </a:pPr>
              <a:r>
                <a:rPr lang="en-US" sz="8800" spc="-87" b="true">
                  <a:solidFill>
                    <a:srgbClr val="E17A01"/>
                  </a:solidFill>
                  <a:latin typeface="HK Grotesk Bold"/>
                  <a:ea typeface="HK Grotesk Bold"/>
                  <a:cs typeface="HK Grotesk Bold"/>
                  <a:sym typeface="HK Grotesk Bold"/>
                </a:rPr>
                <a:t>Text Basics</a:t>
              </a:r>
            </a:p>
          </p:txBody>
        </p:sp>
        <p:sp>
          <p:nvSpPr>
            <p:cNvPr name="TextBox 6" id="6"/>
            <p:cNvSpPr txBox="true"/>
            <p:nvPr/>
          </p:nvSpPr>
          <p:spPr>
            <a:xfrm rot="0">
              <a:off x="0" y="2445445"/>
              <a:ext cx="20801747" cy="6674697"/>
            </a:xfrm>
            <a:prstGeom prst="rect">
              <a:avLst/>
            </a:prstGeom>
          </p:spPr>
          <p:txBody>
            <a:bodyPr anchor="t" rtlCol="false" tIns="0" lIns="0" bIns="0" rIns="0">
              <a:spAutoFit/>
            </a:bodyPr>
            <a:lstStyle/>
            <a:p>
              <a:pPr algn="l" marL="561341" indent="-280670" lvl="1">
                <a:lnSpc>
                  <a:spcPts val="3640"/>
                </a:lnSpc>
                <a:buAutoNum type="arabicPeriod" startAt="1"/>
              </a:pPr>
              <a:r>
                <a:rPr lang="en-US" sz="2600">
                  <a:solidFill>
                    <a:srgbClr val="171717"/>
                  </a:solidFill>
                  <a:latin typeface="HK Grotesk"/>
                  <a:ea typeface="HK Grotesk"/>
                  <a:cs typeface="HK Grotesk"/>
                  <a:sym typeface="HK Grotesk"/>
                </a:rPr>
                <a:t>Main Copy and Bullets:</a:t>
              </a:r>
            </a:p>
            <a:p>
              <a:pPr algn="l" marL="1122681" indent="-374227" lvl="2">
                <a:lnSpc>
                  <a:spcPts val="3640"/>
                </a:lnSpc>
                <a:buFont typeface="Arial"/>
                <a:buChar char="⚬"/>
              </a:pPr>
              <a:r>
                <a:rPr lang="en-US" sz="2600">
                  <a:solidFill>
                    <a:srgbClr val="171717"/>
                  </a:solidFill>
                  <a:latin typeface="HK Grotesk"/>
                  <a:ea typeface="HK Grotesk"/>
                  <a:cs typeface="HK Grotesk"/>
                  <a:sym typeface="HK Grotesk"/>
                </a:rPr>
                <a:t>Minimum font size: 18 points</a:t>
              </a:r>
            </a:p>
            <a:p>
              <a:pPr algn="l" marL="1122681" indent="-374227" lvl="2">
                <a:lnSpc>
                  <a:spcPts val="3640"/>
                </a:lnSpc>
                <a:buFont typeface="Arial"/>
                <a:buChar char="⚬"/>
              </a:pPr>
              <a:r>
                <a:rPr lang="en-US" sz="2600">
                  <a:solidFill>
                    <a:srgbClr val="171717"/>
                  </a:solidFill>
                  <a:latin typeface="HK Grotesk"/>
                  <a:ea typeface="HK Grotesk"/>
                  <a:cs typeface="HK Grotesk"/>
                  <a:sym typeface="HK Grotesk"/>
                </a:rPr>
                <a:t>Preferred font size: 24 points</a:t>
              </a:r>
            </a:p>
            <a:p>
              <a:pPr algn="l" marL="561341" indent="-280670" lvl="1">
                <a:lnSpc>
                  <a:spcPts val="3640"/>
                </a:lnSpc>
                <a:buAutoNum type="arabicPeriod" startAt="1"/>
              </a:pPr>
              <a:r>
                <a:rPr lang="en-US" sz="2600">
                  <a:solidFill>
                    <a:srgbClr val="171717"/>
                  </a:solidFill>
                  <a:latin typeface="HK Grotesk"/>
                  <a:ea typeface="HK Grotesk"/>
                  <a:cs typeface="HK Grotesk"/>
                  <a:sym typeface="HK Grotesk"/>
                </a:rPr>
                <a:t>Headers or Titles:</a:t>
              </a:r>
            </a:p>
            <a:p>
              <a:pPr algn="l" marL="1122681" indent="-374227" lvl="2">
                <a:lnSpc>
                  <a:spcPts val="3640"/>
                </a:lnSpc>
                <a:buFont typeface="Arial"/>
                <a:buChar char="⚬"/>
              </a:pPr>
              <a:r>
                <a:rPr lang="en-US" sz="2600">
                  <a:solidFill>
                    <a:srgbClr val="171717"/>
                  </a:solidFill>
                  <a:latin typeface="HK Grotesk"/>
                  <a:ea typeface="HK Grotesk"/>
                  <a:cs typeface="HK Grotesk"/>
                  <a:sym typeface="HK Grotesk"/>
                  <a:hlinkClick r:id="rId6" tooltip="https://designshack.net/articles/typography/best-font-for-powerpoint/"/>
                </a:rPr>
                <a:t>Preferred font size: Between 36 and 44 points</a:t>
              </a:r>
            </a:p>
            <a:p>
              <a:pPr algn="l">
                <a:lnSpc>
                  <a:spcPts val="3640"/>
                </a:lnSpc>
              </a:pPr>
            </a:p>
            <a:p>
              <a:pPr algn="l">
                <a:lnSpc>
                  <a:spcPts val="3640"/>
                </a:lnSpc>
              </a:pPr>
              <a:r>
                <a:rPr lang="en-US" sz="2600">
                  <a:solidFill>
                    <a:srgbClr val="171717"/>
                  </a:solidFill>
                  <a:latin typeface="HK Grotesk"/>
                  <a:ea typeface="HK Grotesk"/>
                  <a:cs typeface="HK Grotesk"/>
                  <a:sym typeface="HK Grotesk"/>
                </a:rPr>
                <a:t>Remember that these are general guidelines, and you can adjust font sizes based on your specific presentation needs. </a:t>
              </a:r>
              <a:r>
                <a:rPr lang="en-US" sz="2600">
                  <a:solidFill>
                    <a:srgbClr val="171717"/>
                  </a:solidFill>
                  <a:latin typeface="HK Grotesk"/>
                  <a:ea typeface="HK Grotesk"/>
                  <a:cs typeface="HK Grotesk"/>
                  <a:sym typeface="HK Grotesk"/>
                  <a:hlinkClick r:id="rId7" tooltip="https://www.brightcarbon.com/blog/presentation-font-size/"/>
                </a:rPr>
                <a:t>Additionally, consider the viewing distance for your audience – if they’ll be seated far away, opt for larger font sizes to ensure readability</a:t>
              </a:r>
              <a:r>
                <a:rPr lang="en-US" sz="2600">
                  <a:solidFill>
                    <a:srgbClr val="171717"/>
                  </a:solidFill>
                  <a:latin typeface="HK Grotesk"/>
                  <a:ea typeface="HK Grotesk"/>
                  <a:cs typeface="HK Grotesk"/>
                  <a:sym typeface="HK Grotesk"/>
                </a:rPr>
                <a:t>. </a:t>
              </a:r>
              <a:r>
                <a:rPr lang="en-US" sz="2600">
                  <a:solidFill>
                    <a:srgbClr val="171717"/>
                  </a:solidFill>
                  <a:latin typeface="HK Grotesk"/>
                  <a:ea typeface="HK Grotesk"/>
                  <a:cs typeface="HK Grotesk"/>
                  <a:sym typeface="HK Grotesk"/>
                  <a:hlinkClick r:id="rId8" tooltip="https://www.brightcarbon.com/blog/presentation-font-size/"/>
                </a:rPr>
                <a:t>As a rule of thumb, aim for simplicity by using consistent font sizes across your slides and limiting the number of different font sizes per slide</a:t>
              </a:r>
              <a:r>
                <a:rPr lang="en-US" sz="2600">
                  <a:solidFill>
                    <a:srgbClr val="171717"/>
                  </a:solidFill>
                  <a:latin typeface="HK Grotesk"/>
                  <a:ea typeface="HK Grotesk"/>
                  <a:cs typeface="HK Grotesk"/>
                  <a:sym typeface="HK Grotesk"/>
                </a:rPr>
                <a:t>.</a:t>
              </a:r>
            </a:p>
            <a:p>
              <a:pPr algn="l">
                <a:lnSpc>
                  <a:spcPts val="3640"/>
                </a:lnSpc>
              </a:pP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3000" y="7329994"/>
            <a:ext cx="15910134" cy="5380612"/>
          </a:xfrm>
          <a:custGeom>
            <a:avLst/>
            <a:gdLst/>
            <a:ahLst/>
            <a:cxnLst/>
            <a:rect r="r" b="b" t="t" l="l"/>
            <a:pathLst>
              <a:path h="5380612" w="15910134">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2547575" y="1075648"/>
            <a:ext cx="4711725" cy="1982694"/>
          </a:xfrm>
          <a:custGeom>
            <a:avLst/>
            <a:gdLst/>
            <a:ahLst/>
            <a:cxnLst/>
            <a:rect r="r" b="b" t="t" l="l"/>
            <a:pathLst>
              <a:path h="1982694" w="4711725">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1028700" y="4645978"/>
            <a:ext cx="16230600" cy="2280919"/>
          </a:xfrm>
          <a:prstGeom prst="rect">
            <a:avLst/>
          </a:prstGeom>
        </p:spPr>
        <p:txBody>
          <a:bodyPr anchor="t" rtlCol="false" tIns="0" lIns="0" bIns="0" rIns="0">
            <a:spAutoFit/>
          </a:bodyPr>
          <a:lstStyle/>
          <a:p>
            <a:pPr algn="ctr">
              <a:lnSpc>
                <a:spcPts val="8799"/>
              </a:lnSpc>
            </a:pPr>
            <a:r>
              <a:rPr lang="en-US" b="true" sz="8799" spc="-87">
                <a:solidFill>
                  <a:srgbClr val="E17A01"/>
                </a:solidFill>
                <a:latin typeface="HK Grotesk Bold"/>
                <a:ea typeface="HK Grotesk Bold"/>
                <a:cs typeface="HK Grotesk Bold"/>
                <a:sym typeface="HK Grotesk Bold"/>
              </a:rPr>
              <a:t>INSERT/DUPLICATE/DELETE SLIDES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17A01"/>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498100"/>
            <a:ext cx="10736231" cy="1967461"/>
          </a:xfrm>
          <a:custGeom>
            <a:avLst/>
            <a:gdLst/>
            <a:ahLst/>
            <a:cxnLst/>
            <a:rect r="r" b="b" t="t" l="l"/>
            <a:pathLst>
              <a:path h="1967461" w="10736231">
                <a:moveTo>
                  <a:pt x="0" y="0"/>
                </a:moveTo>
                <a:lnTo>
                  <a:pt x="10736231" y="0"/>
                </a:lnTo>
                <a:lnTo>
                  <a:pt x="10736231" y="1967461"/>
                </a:lnTo>
                <a:lnTo>
                  <a:pt x="0" y="1967461"/>
                </a:lnTo>
                <a:lnTo>
                  <a:pt x="0" y="0"/>
                </a:lnTo>
                <a:close/>
              </a:path>
            </a:pathLst>
          </a:custGeom>
          <a:blipFill>
            <a:blip r:embed="rId3"/>
            <a:stretch>
              <a:fillRect l="0" t="0" r="0" b="0"/>
            </a:stretch>
          </a:blipFill>
        </p:spPr>
      </p:sp>
      <p:sp>
        <p:nvSpPr>
          <p:cNvPr name="Freeform 3" id="3"/>
          <p:cNvSpPr/>
          <p:nvPr/>
        </p:nvSpPr>
        <p:spPr>
          <a:xfrm flipH="false" flipV="false" rot="0">
            <a:off x="1028700" y="2664686"/>
            <a:ext cx="6133151" cy="7094642"/>
          </a:xfrm>
          <a:custGeom>
            <a:avLst/>
            <a:gdLst/>
            <a:ahLst/>
            <a:cxnLst/>
            <a:rect r="r" b="b" t="t" l="l"/>
            <a:pathLst>
              <a:path h="7094642" w="6133151">
                <a:moveTo>
                  <a:pt x="0" y="0"/>
                </a:moveTo>
                <a:lnTo>
                  <a:pt x="6133151" y="0"/>
                </a:lnTo>
                <a:lnTo>
                  <a:pt x="6133151" y="7094642"/>
                </a:lnTo>
                <a:lnTo>
                  <a:pt x="0" y="7094642"/>
                </a:lnTo>
                <a:lnTo>
                  <a:pt x="0" y="0"/>
                </a:lnTo>
                <a:close/>
              </a:path>
            </a:pathLst>
          </a:custGeom>
          <a:blipFill>
            <a:blip r:embed="rId4"/>
            <a:stretch>
              <a:fillRect l="0" t="0" r="0" b="0"/>
            </a:stretch>
          </a:blipFill>
        </p:spPr>
      </p:sp>
      <p:sp>
        <p:nvSpPr>
          <p:cNvPr name="TextBox 4" id="4"/>
          <p:cNvSpPr txBox="true"/>
          <p:nvPr/>
        </p:nvSpPr>
        <p:spPr>
          <a:xfrm rot="0">
            <a:off x="8374740" y="2985008"/>
            <a:ext cx="8884560" cy="6273292"/>
          </a:xfrm>
          <a:prstGeom prst="rect">
            <a:avLst/>
          </a:prstGeom>
        </p:spPr>
        <p:txBody>
          <a:bodyPr anchor="t" rtlCol="false" tIns="0" lIns="0" bIns="0" rIns="0">
            <a:spAutoFit/>
          </a:bodyPr>
          <a:lstStyle/>
          <a:p>
            <a:pPr algn="l" marL="690877" indent="-345439" lvl="1">
              <a:lnSpc>
                <a:spcPts val="4543"/>
              </a:lnSpc>
              <a:buAutoNum type="arabicPeriod" startAt="1"/>
            </a:pPr>
            <a:r>
              <a:rPr lang="en-US" sz="3199">
                <a:solidFill>
                  <a:srgbClr val="F8F9F8"/>
                </a:solidFill>
                <a:latin typeface="HK Grotesk Light"/>
                <a:ea typeface="HK Grotesk Light"/>
                <a:cs typeface="HK Grotesk Light"/>
                <a:sym typeface="HK Grotesk Light"/>
              </a:rPr>
              <a:t>From the Home tab, click the bottom half of the New Slide command.</a:t>
            </a:r>
          </a:p>
          <a:p>
            <a:pPr algn="l" marL="690877" indent="-345439" lvl="1">
              <a:lnSpc>
                <a:spcPts val="4543"/>
              </a:lnSpc>
              <a:buAutoNum type="arabicPeriod" startAt="1"/>
            </a:pPr>
            <a:r>
              <a:rPr lang="en-US" sz="3199">
                <a:solidFill>
                  <a:srgbClr val="F8F9F8"/>
                </a:solidFill>
                <a:latin typeface="HK Grotesk Light"/>
                <a:ea typeface="HK Grotesk Light"/>
                <a:cs typeface="HK Grotesk Light"/>
                <a:sym typeface="HK Grotesk Light"/>
              </a:rPr>
              <a:t>Choose the desired slide layout from the menu that appears.</a:t>
            </a:r>
          </a:p>
          <a:p>
            <a:pPr algn="l" marL="690877" indent="-345439" lvl="1">
              <a:lnSpc>
                <a:spcPts val="4543"/>
              </a:lnSpc>
              <a:buAutoNum type="arabicPeriod" startAt="1"/>
            </a:pPr>
            <a:r>
              <a:rPr lang="en-US" sz="3199">
                <a:solidFill>
                  <a:srgbClr val="F8F9F8"/>
                </a:solidFill>
                <a:latin typeface="HK Grotesk Light"/>
                <a:ea typeface="HK Grotesk Light"/>
                <a:cs typeface="HK Grotesk Light"/>
                <a:sym typeface="HK Grotesk Light"/>
              </a:rPr>
              <a:t>The new slide will appear. Click any placeholder and begin typing to add text. You can also click an icon to add other types of content, such as a picture or a chart.</a:t>
            </a:r>
          </a:p>
          <a:p>
            <a:pPr algn="l" marL="690877" indent="-345439" lvl="1">
              <a:lnSpc>
                <a:spcPts val="4543"/>
              </a:lnSpc>
              <a:buAutoNum type="arabicPeriod" startAt="1"/>
            </a:pPr>
            <a:r>
              <a:rPr lang="en-US" sz="3199">
                <a:solidFill>
                  <a:srgbClr val="F8F9F8"/>
                </a:solidFill>
                <a:latin typeface="HK Grotesk Light"/>
                <a:ea typeface="HK Grotesk Light"/>
                <a:cs typeface="HK Grotesk Light"/>
                <a:sym typeface="HK Grotesk Light"/>
              </a:rPr>
              <a:t>To change the layout of an existing slide, click the Layout command, then choose the desired layout.</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3000" y="7329994"/>
            <a:ext cx="15910134" cy="5380612"/>
          </a:xfrm>
          <a:custGeom>
            <a:avLst/>
            <a:gdLst/>
            <a:ahLst/>
            <a:cxnLst/>
            <a:rect r="r" b="b" t="t" l="l"/>
            <a:pathLst>
              <a:path h="5380612" w="15910134">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2547575" y="1075648"/>
            <a:ext cx="4711725" cy="1982694"/>
          </a:xfrm>
          <a:custGeom>
            <a:avLst/>
            <a:gdLst/>
            <a:ahLst/>
            <a:cxnLst/>
            <a:rect r="r" b="b" t="t" l="l"/>
            <a:pathLst>
              <a:path h="1982694" w="4711725">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1028700" y="4645978"/>
            <a:ext cx="16230600" cy="2280919"/>
          </a:xfrm>
          <a:prstGeom prst="rect">
            <a:avLst/>
          </a:prstGeom>
        </p:spPr>
        <p:txBody>
          <a:bodyPr anchor="t" rtlCol="false" tIns="0" lIns="0" bIns="0" rIns="0">
            <a:spAutoFit/>
          </a:bodyPr>
          <a:lstStyle/>
          <a:p>
            <a:pPr algn="ctr">
              <a:lnSpc>
                <a:spcPts val="8799"/>
              </a:lnSpc>
            </a:pPr>
            <a:r>
              <a:rPr lang="en-US" b="true" sz="8799" spc="-87">
                <a:solidFill>
                  <a:srgbClr val="E17A01"/>
                </a:solidFill>
                <a:latin typeface="HK Grotesk Bold"/>
                <a:ea typeface="HK Grotesk Bold"/>
                <a:cs typeface="HK Grotesk Bold"/>
                <a:sym typeface="HK Grotesk Bold"/>
              </a:rPr>
              <a:t>ADD A NEW SLIDE AFTER THIS SLIDE</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17A01"/>
        </a:solidFill>
      </p:bgPr>
    </p:bg>
    <p:spTree>
      <p:nvGrpSpPr>
        <p:cNvPr id="1" name=""/>
        <p:cNvGrpSpPr/>
        <p:nvPr/>
      </p:nvGrpSpPr>
      <p:grpSpPr>
        <a:xfrm>
          <a:off x="0" y="0"/>
          <a:ext cx="0" cy="0"/>
          <a:chOff x="0" y="0"/>
          <a:chExt cx="0" cy="0"/>
        </a:xfrm>
      </p:grpSpPr>
      <p:sp>
        <p:nvSpPr>
          <p:cNvPr name="Freeform 2" id="2"/>
          <p:cNvSpPr/>
          <p:nvPr/>
        </p:nvSpPr>
        <p:spPr>
          <a:xfrm flipH="false" flipV="false" rot="0">
            <a:off x="2163479" y="330064"/>
            <a:ext cx="4337511" cy="9626871"/>
          </a:xfrm>
          <a:custGeom>
            <a:avLst/>
            <a:gdLst/>
            <a:ahLst/>
            <a:cxnLst/>
            <a:rect r="r" b="b" t="t" l="l"/>
            <a:pathLst>
              <a:path h="9626871" w="4337511">
                <a:moveTo>
                  <a:pt x="0" y="0"/>
                </a:moveTo>
                <a:lnTo>
                  <a:pt x="4337511" y="0"/>
                </a:lnTo>
                <a:lnTo>
                  <a:pt x="4337511" y="9626872"/>
                </a:lnTo>
                <a:lnTo>
                  <a:pt x="0" y="9626872"/>
                </a:lnTo>
                <a:lnTo>
                  <a:pt x="0" y="0"/>
                </a:lnTo>
                <a:close/>
              </a:path>
            </a:pathLst>
          </a:custGeom>
          <a:blipFill>
            <a:blip r:embed="rId3"/>
            <a:stretch>
              <a:fillRect l="-96313" t="0" r="0" b="0"/>
            </a:stretch>
          </a:blipFill>
        </p:spPr>
      </p:sp>
      <p:grpSp>
        <p:nvGrpSpPr>
          <p:cNvPr name="Group 3" id="3"/>
          <p:cNvGrpSpPr/>
          <p:nvPr/>
        </p:nvGrpSpPr>
        <p:grpSpPr>
          <a:xfrm rot="0">
            <a:off x="8446262" y="3210776"/>
            <a:ext cx="8495619" cy="3865447"/>
            <a:chOff x="0" y="0"/>
            <a:chExt cx="11327493" cy="5153929"/>
          </a:xfrm>
        </p:grpSpPr>
        <p:sp>
          <p:nvSpPr>
            <p:cNvPr name="TextBox 4" id="4"/>
            <p:cNvSpPr txBox="true"/>
            <p:nvPr/>
          </p:nvSpPr>
          <p:spPr>
            <a:xfrm rot="0">
              <a:off x="0" y="1080193"/>
              <a:ext cx="11327493" cy="4073737"/>
            </a:xfrm>
            <a:prstGeom prst="rect">
              <a:avLst/>
            </a:prstGeom>
          </p:spPr>
          <p:txBody>
            <a:bodyPr anchor="t" rtlCol="false" tIns="0" lIns="0" bIns="0" rIns="0">
              <a:spAutoFit/>
            </a:bodyPr>
            <a:lstStyle/>
            <a:p>
              <a:pPr algn="l">
                <a:lnSpc>
                  <a:spcPts val="4060"/>
                </a:lnSpc>
              </a:pPr>
              <a:r>
                <a:rPr lang="en-US" sz="2900">
                  <a:solidFill>
                    <a:srgbClr val="FFFFFF"/>
                  </a:solidFill>
                  <a:latin typeface="HK Grotesk Light"/>
                  <a:ea typeface="HK Grotesk Light"/>
                  <a:cs typeface="HK Grotesk Light"/>
                  <a:sym typeface="HK Grotesk Light"/>
                </a:rPr>
                <a:t>If you want to copy and paste a slide quickly, you can duplicate it. To duplicate slides, select the slide you want to duplicate, right-click the mouse, and choose Duplicate Slide from the menu that appears. You can also duplicate multiple slides at once by selecting them first.</a:t>
              </a:r>
            </a:p>
          </p:txBody>
        </p:sp>
        <p:sp>
          <p:nvSpPr>
            <p:cNvPr name="TextBox 5" id="5"/>
            <p:cNvSpPr txBox="true"/>
            <p:nvPr/>
          </p:nvSpPr>
          <p:spPr>
            <a:xfrm rot="0">
              <a:off x="0" y="28575"/>
              <a:ext cx="11327493" cy="761250"/>
            </a:xfrm>
            <a:prstGeom prst="rect">
              <a:avLst/>
            </a:prstGeom>
          </p:spPr>
          <p:txBody>
            <a:bodyPr anchor="t" rtlCol="false" tIns="0" lIns="0" bIns="0" rIns="0">
              <a:spAutoFit/>
            </a:bodyPr>
            <a:lstStyle/>
            <a:p>
              <a:pPr algn="l">
                <a:lnSpc>
                  <a:spcPts val="4400"/>
                </a:lnSpc>
              </a:pPr>
              <a:r>
                <a:rPr lang="en-US" b="true" sz="4000" spc="-40">
                  <a:solidFill>
                    <a:srgbClr val="FFFFFF"/>
                  </a:solidFill>
                  <a:latin typeface="HK Grotesk Medium"/>
                  <a:ea typeface="HK Grotesk Medium"/>
                  <a:cs typeface="HK Grotesk Medium"/>
                  <a:sym typeface="HK Grotesk Medium"/>
                </a:rPr>
                <a:t>Duplicate Slides</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3000" y="7329994"/>
            <a:ext cx="15910134" cy="5380612"/>
          </a:xfrm>
          <a:custGeom>
            <a:avLst/>
            <a:gdLst/>
            <a:ahLst/>
            <a:cxnLst/>
            <a:rect r="r" b="b" t="t" l="l"/>
            <a:pathLst>
              <a:path h="5380612" w="15910134">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2547575" y="1075648"/>
            <a:ext cx="4711725" cy="1982694"/>
          </a:xfrm>
          <a:custGeom>
            <a:avLst/>
            <a:gdLst/>
            <a:ahLst/>
            <a:cxnLst/>
            <a:rect r="r" b="b" t="t" l="l"/>
            <a:pathLst>
              <a:path h="1982694" w="4711725">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1028700" y="4645978"/>
            <a:ext cx="16230600" cy="1166494"/>
          </a:xfrm>
          <a:prstGeom prst="rect">
            <a:avLst/>
          </a:prstGeom>
        </p:spPr>
        <p:txBody>
          <a:bodyPr anchor="t" rtlCol="false" tIns="0" lIns="0" bIns="0" rIns="0">
            <a:spAutoFit/>
          </a:bodyPr>
          <a:lstStyle/>
          <a:p>
            <a:pPr algn="ctr">
              <a:lnSpc>
                <a:spcPts val="8799"/>
              </a:lnSpc>
            </a:pPr>
            <a:r>
              <a:rPr lang="en-US" b="true" sz="8799" spc="-87">
                <a:solidFill>
                  <a:srgbClr val="E17A01"/>
                </a:solidFill>
                <a:latin typeface="HK Grotesk Bold"/>
                <a:ea typeface="HK Grotesk Bold"/>
                <a:cs typeface="HK Grotesk Bold"/>
                <a:sym typeface="HK Grotesk Bold"/>
              </a:rPr>
              <a:t>DUPLICATE THIS SLIDE</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17A01"/>
        </a:solidFill>
      </p:bgPr>
    </p:bg>
    <p:spTree>
      <p:nvGrpSpPr>
        <p:cNvPr id="1" name=""/>
        <p:cNvGrpSpPr/>
        <p:nvPr/>
      </p:nvGrpSpPr>
      <p:grpSpPr>
        <a:xfrm>
          <a:off x="0" y="0"/>
          <a:ext cx="0" cy="0"/>
          <a:chOff x="0" y="0"/>
          <a:chExt cx="0" cy="0"/>
        </a:xfrm>
      </p:grpSpPr>
      <p:sp>
        <p:nvSpPr>
          <p:cNvPr name="Freeform 2" id="2"/>
          <p:cNvSpPr/>
          <p:nvPr/>
        </p:nvSpPr>
        <p:spPr>
          <a:xfrm flipH="false" flipV="false" rot="0">
            <a:off x="1303486" y="812465"/>
            <a:ext cx="5967204" cy="8662071"/>
          </a:xfrm>
          <a:custGeom>
            <a:avLst/>
            <a:gdLst/>
            <a:ahLst/>
            <a:cxnLst/>
            <a:rect r="r" b="b" t="t" l="l"/>
            <a:pathLst>
              <a:path h="8662071" w="5967204">
                <a:moveTo>
                  <a:pt x="0" y="0"/>
                </a:moveTo>
                <a:lnTo>
                  <a:pt x="5967205" y="0"/>
                </a:lnTo>
                <a:lnTo>
                  <a:pt x="5967205" y="8662070"/>
                </a:lnTo>
                <a:lnTo>
                  <a:pt x="0" y="8662070"/>
                </a:lnTo>
                <a:lnTo>
                  <a:pt x="0" y="0"/>
                </a:lnTo>
                <a:close/>
              </a:path>
            </a:pathLst>
          </a:custGeom>
          <a:blipFill>
            <a:blip r:embed="rId3"/>
            <a:stretch>
              <a:fillRect l="0" t="0" r="0" b="0"/>
            </a:stretch>
          </a:blipFill>
        </p:spPr>
      </p:sp>
      <p:grpSp>
        <p:nvGrpSpPr>
          <p:cNvPr name="Group 3" id="3"/>
          <p:cNvGrpSpPr/>
          <p:nvPr/>
        </p:nvGrpSpPr>
        <p:grpSpPr>
          <a:xfrm rot="0">
            <a:off x="8446262" y="3982301"/>
            <a:ext cx="8495619" cy="2322397"/>
            <a:chOff x="0" y="0"/>
            <a:chExt cx="11327493" cy="3096529"/>
          </a:xfrm>
        </p:grpSpPr>
        <p:sp>
          <p:nvSpPr>
            <p:cNvPr name="TextBox 4" id="4"/>
            <p:cNvSpPr txBox="true"/>
            <p:nvPr/>
          </p:nvSpPr>
          <p:spPr>
            <a:xfrm rot="0">
              <a:off x="0" y="1080193"/>
              <a:ext cx="11327493" cy="2016337"/>
            </a:xfrm>
            <a:prstGeom prst="rect">
              <a:avLst/>
            </a:prstGeom>
          </p:spPr>
          <p:txBody>
            <a:bodyPr anchor="t" rtlCol="false" tIns="0" lIns="0" bIns="0" rIns="0">
              <a:spAutoFit/>
            </a:bodyPr>
            <a:lstStyle/>
            <a:p>
              <a:pPr algn="l">
                <a:lnSpc>
                  <a:spcPts val="4060"/>
                </a:lnSpc>
              </a:pPr>
              <a:r>
                <a:rPr lang="en-US" sz="2900">
                  <a:solidFill>
                    <a:srgbClr val="FFFFFF"/>
                  </a:solidFill>
                  <a:latin typeface="HK Grotesk Light"/>
                  <a:ea typeface="HK Grotesk Light"/>
                  <a:cs typeface="HK Grotesk Light"/>
                  <a:sym typeface="HK Grotesk Light"/>
                </a:rPr>
                <a:t>It's easy to change the order of your slides. Just click and drag the desired slide in the Slide Navigation pane to the desired position.</a:t>
              </a:r>
            </a:p>
          </p:txBody>
        </p:sp>
        <p:sp>
          <p:nvSpPr>
            <p:cNvPr name="TextBox 5" id="5"/>
            <p:cNvSpPr txBox="true"/>
            <p:nvPr/>
          </p:nvSpPr>
          <p:spPr>
            <a:xfrm rot="0">
              <a:off x="0" y="28575"/>
              <a:ext cx="11327493" cy="761250"/>
            </a:xfrm>
            <a:prstGeom prst="rect">
              <a:avLst/>
            </a:prstGeom>
          </p:spPr>
          <p:txBody>
            <a:bodyPr anchor="t" rtlCol="false" tIns="0" lIns="0" bIns="0" rIns="0">
              <a:spAutoFit/>
            </a:bodyPr>
            <a:lstStyle/>
            <a:p>
              <a:pPr algn="l">
                <a:lnSpc>
                  <a:spcPts val="4400"/>
                </a:lnSpc>
              </a:pPr>
              <a:r>
                <a:rPr lang="en-US" b="true" sz="4000" spc="-40">
                  <a:solidFill>
                    <a:srgbClr val="FFFFFF"/>
                  </a:solidFill>
                  <a:latin typeface="HK Grotesk Medium"/>
                  <a:ea typeface="HK Grotesk Medium"/>
                  <a:cs typeface="HK Grotesk Medium"/>
                  <a:sym typeface="HK Grotesk Medium"/>
                </a:rPr>
                <a:t>Move Slides</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256127" y="2480471"/>
            <a:ext cx="9635455" cy="9521906"/>
          </a:xfrm>
          <a:custGeom>
            <a:avLst/>
            <a:gdLst/>
            <a:ahLst/>
            <a:cxnLst/>
            <a:rect r="r" b="b" t="t" l="l"/>
            <a:pathLst>
              <a:path h="9521906" w="9635455">
                <a:moveTo>
                  <a:pt x="0" y="0"/>
                </a:moveTo>
                <a:lnTo>
                  <a:pt x="9635454" y="0"/>
                </a:lnTo>
                <a:lnTo>
                  <a:pt x="9635454" y="9521906"/>
                </a:lnTo>
                <a:lnTo>
                  <a:pt x="0" y="9521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223495">
            <a:off x="15454502" y="-4222171"/>
            <a:ext cx="9635455" cy="9521906"/>
          </a:xfrm>
          <a:custGeom>
            <a:avLst/>
            <a:gdLst/>
            <a:ahLst/>
            <a:cxnLst/>
            <a:rect r="r" b="b" t="t" l="l"/>
            <a:pathLst>
              <a:path h="9521906" w="9635455">
                <a:moveTo>
                  <a:pt x="0" y="0"/>
                </a:moveTo>
                <a:lnTo>
                  <a:pt x="9635455" y="0"/>
                </a:lnTo>
                <a:lnTo>
                  <a:pt x="9635455" y="9521906"/>
                </a:lnTo>
                <a:lnTo>
                  <a:pt x="0" y="95219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1190625"/>
            <a:ext cx="11601182" cy="1163407"/>
          </a:xfrm>
          <a:prstGeom prst="rect">
            <a:avLst/>
          </a:prstGeom>
        </p:spPr>
        <p:txBody>
          <a:bodyPr anchor="t" rtlCol="false" tIns="0" lIns="0" bIns="0" rIns="0">
            <a:spAutoFit/>
          </a:bodyPr>
          <a:lstStyle/>
          <a:p>
            <a:pPr algn="l">
              <a:lnSpc>
                <a:spcPts val="8800"/>
              </a:lnSpc>
            </a:pPr>
            <a:r>
              <a:rPr lang="en-US" sz="8800" spc="-87" b="true">
                <a:solidFill>
                  <a:srgbClr val="E17A01"/>
                </a:solidFill>
                <a:latin typeface="HK Grotesk Bold"/>
                <a:ea typeface="HK Grotesk Bold"/>
                <a:cs typeface="HK Grotesk Bold"/>
                <a:sym typeface="HK Grotesk Bold"/>
              </a:rPr>
              <a:t>Learning Objectives</a:t>
            </a:r>
          </a:p>
        </p:txBody>
      </p:sp>
      <p:sp>
        <p:nvSpPr>
          <p:cNvPr name="TextBox 5" id="5"/>
          <p:cNvSpPr txBox="true"/>
          <p:nvPr/>
        </p:nvSpPr>
        <p:spPr>
          <a:xfrm rot="0">
            <a:off x="3470415" y="2804794"/>
            <a:ext cx="7559267" cy="6834506"/>
          </a:xfrm>
          <a:prstGeom prst="rect">
            <a:avLst/>
          </a:prstGeom>
        </p:spPr>
        <p:txBody>
          <a:bodyPr anchor="t" rtlCol="false" tIns="0" lIns="0" bIns="0" rIns="0">
            <a:spAutoFit/>
          </a:bodyPr>
          <a:lstStyle/>
          <a:p>
            <a:pPr algn="l" marL="690877" indent="-345439" lvl="1">
              <a:lnSpc>
                <a:spcPts val="6239"/>
              </a:lnSpc>
              <a:buAutoNum type="arabicPeriod" startAt="1"/>
            </a:pPr>
            <a:r>
              <a:rPr lang="en-US" sz="3199">
                <a:solidFill>
                  <a:srgbClr val="171717"/>
                </a:solidFill>
                <a:latin typeface="HK Grotesk Light"/>
                <a:ea typeface="HK Grotesk Light"/>
                <a:cs typeface="HK Grotesk Light"/>
                <a:sym typeface="HK Grotesk Light"/>
              </a:rPr>
              <a:t>Create a slide </a:t>
            </a:r>
          </a:p>
          <a:p>
            <a:pPr algn="l" marL="690877" indent="-345439" lvl="1">
              <a:lnSpc>
                <a:spcPts val="6239"/>
              </a:lnSpc>
              <a:buAutoNum type="arabicPeriod" startAt="1"/>
            </a:pPr>
            <a:r>
              <a:rPr lang="en-US" sz="3199">
                <a:solidFill>
                  <a:srgbClr val="171717"/>
                </a:solidFill>
                <a:latin typeface="HK Grotesk Light"/>
                <a:ea typeface="HK Grotesk Light"/>
                <a:cs typeface="HK Grotesk Light"/>
                <a:sym typeface="HK Grotesk Light"/>
              </a:rPr>
              <a:t>Add new slides </a:t>
            </a:r>
          </a:p>
          <a:p>
            <a:pPr algn="l" marL="690877" indent="-345439" lvl="1">
              <a:lnSpc>
                <a:spcPts val="6239"/>
              </a:lnSpc>
              <a:buAutoNum type="arabicPeriod" startAt="1"/>
            </a:pPr>
            <a:r>
              <a:rPr lang="en-US" sz="3199">
                <a:solidFill>
                  <a:srgbClr val="171717"/>
                </a:solidFill>
                <a:latin typeface="HK Grotesk Light"/>
                <a:ea typeface="HK Grotesk Light"/>
                <a:cs typeface="HK Grotesk Light"/>
                <a:sym typeface="HK Grotesk Light"/>
              </a:rPr>
              <a:t>Insert different types of content </a:t>
            </a:r>
          </a:p>
          <a:p>
            <a:pPr algn="l" marL="690877" indent="-345439" lvl="1">
              <a:lnSpc>
                <a:spcPts val="6239"/>
              </a:lnSpc>
              <a:buAutoNum type="arabicPeriod" startAt="1"/>
            </a:pPr>
            <a:r>
              <a:rPr lang="en-US" sz="3199">
                <a:solidFill>
                  <a:srgbClr val="171717"/>
                </a:solidFill>
                <a:latin typeface="HK Grotesk Light"/>
                <a:ea typeface="HK Grotesk Light"/>
                <a:cs typeface="HK Grotesk Light"/>
                <a:sym typeface="HK Grotesk Light"/>
              </a:rPr>
              <a:t>Modify text </a:t>
            </a:r>
          </a:p>
          <a:p>
            <a:pPr algn="l" marL="690877" indent="-345439" lvl="1">
              <a:lnSpc>
                <a:spcPts val="6239"/>
              </a:lnSpc>
              <a:buAutoNum type="arabicPeriod" startAt="1"/>
            </a:pPr>
            <a:r>
              <a:rPr lang="en-US" sz="3199">
                <a:solidFill>
                  <a:srgbClr val="171717"/>
                </a:solidFill>
                <a:latin typeface="HK Grotesk Light"/>
                <a:ea typeface="HK Grotesk Light"/>
                <a:cs typeface="HK Grotesk Light"/>
                <a:sym typeface="HK Grotesk Light"/>
              </a:rPr>
              <a:t>Duplicate slide </a:t>
            </a:r>
          </a:p>
          <a:p>
            <a:pPr algn="l" marL="690877" indent="-345439" lvl="1">
              <a:lnSpc>
                <a:spcPts val="6239"/>
              </a:lnSpc>
              <a:buAutoNum type="arabicPeriod" startAt="1"/>
            </a:pPr>
            <a:r>
              <a:rPr lang="en-US" sz="3199">
                <a:solidFill>
                  <a:srgbClr val="171717"/>
                </a:solidFill>
                <a:latin typeface="HK Grotesk Light"/>
                <a:ea typeface="HK Grotesk Light"/>
                <a:cs typeface="HK Grotesk Light"/>
                <a:sym typeface="HK Grotesk Light"/>
              </a:rPr>
              <a:t>Arrange slides </a:t>
            </a:r>
          </a:p>
          <a:p>
            <a:pPr algn="l" marL="690877" indent="-345439" lvl="1">
              <a:lnSpc>
                <a:spcPts val="6239"/>
              </a:lnSpc>
              <a:buAutoNum type="arabicPeriod" startAt="1"/>
            </a:pPr>
            <a:r>
              <a:rPr lang="en-US" sz="3199">
                <a:solidFill>
                  <a:srgbClr val="171717"/>
                </a:solidFill>
                <a:latin typeface="HK Grotesk Light"/>
                <a:ea typeface="HK Grotesk Light"/>
                <a:cs typeface="HK Grotesk Light"/>
                <a:sym typeface="HK Grotesk Light"/>
              </a:rPr>
              <a:t>View presentation </a:t>
            </a:r>
          </a:p>
          <a:p>
            <a:pPr algn="l" marL="690877" indent="-345439" lvl="1">
              <a:lnSpc>
                <a:spcPts val="6239"/>
              </a:lnSpc>
              <a:buAutoNum type="arabicPeriod" startAt="1"/>
            </a:pPr>
            <a:r>
              <a:rPr lang="en-US" sz="3199">
                <a:solidFill>
                  <a:srgbClr val="171717"/>
                </a:solidFill>
                <a:latin typeface="HK Grotesk Light"/>
                <a:ea typeface="HK Grotesk Light"/>
                <a:cs typeface="HK Grotesk Light"/>
                <a:sym typeface="HK Grotesk Light"/>
              </a:rPr>
              <a:t>Print presentation </a:t>
            </a:r>
          </a:p>
          <a:p>
            <a:pPr algn="l">
              <a:lnSpc>
                <a:spcPts val="3640"/>
              </a:lnSpc>
            </a:pP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3000" y="7329994"/>
            <a:ext cx="15910134" cy="5380612"/>
          </a:xfrm>
          <a:custGeom>
            <a:avLst/>
            <a:gdLst/>
            <a:ahLst/>
            <a:cxnLst/>
            <a:rect r="r" b="b" t="t" l="l"/>
            <a:pathLst>
              <a:path h="5380612" w="15910134">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2547575" y="1075648"/>
            <a:ext cx="4711725" cy="1982694"/>
          </a:xfrm>
          <a:custGeom>
            <a:avLst/>
            <a:gdLst/>
            <a:ahLst/>
            <a:cxnLst/>
            <a:rect r="r" b="b" t="t" l="l"/>
            <a:pathLst>
              <a:path h="1982694" w="4711725">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1028700" y="4645978"/>
            <a:ext cx="16230600" cy="2280919"/>
          </a:xfrm>
          <a:prstGeom prst="rect">
            <a:avLst/>
          </a:prstGeom>
        </p:spPr>
        <p:txBody>
          <a:bodyPr anchor="t" rtlCol="false" tIns="0" lIns="0" bIns="0" rIns="0">
            <a:spAutoFit/>
          </a:bodyPr>
          <a:lstStyle/>
          <a:p>
            <a:pPr algn="ctr">
              <a:lnSpc>
                <a:spcPts val="8799"/>
              </a:lnSpc>
            </a:pPr>
            <a:r>
              <a:rPr lang="en-US" b="true" sz="8799" spc="-87">
                <a:solidFill>
                  <a:srgbClr val="E17A01"/>
                </a:solidFill>
                <a:latin typeface="HK Grotesk Bold"/>
                <a:ea typeface="HK Grotesk Bold"/>
                <a:cs typeface="HK Grotesk Bold"/>
                <a:sym typeface="HK Grotesk Bold"/>
              </a:rPr>
              <a:t>MOVE THIS SLIDE BEFORE SLIDE 14</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E17A01"/>
        </a:solidFill>
      </p:bgPr>
    </p:bg>
    <p:spTree>
      <p:nvGrpSpPr>
        <p:cNvPr id="1" name=""/>
        <p:cNvGrpSpPr/>
        <p:nvPr/>
      </p:nvGrpSpPr>
      <p:grpSpPr>
        <a:xfrm>
          <a:off x="0" y="0"/>
          <a:ext cx="0" cy="0"/>
          <a:chOff x="0" y="0"/>
          <a:chExt cx="0" cy="0"/>
        </a:xfrm>
      </p:grpSpPr>
      <p:sp>
        <p:nvSpPr>
          <p:cNvPr name="Freeform 2" id="2"/>
          <p:cNvSpPr/>
          <p:nvPr/>
        </p:nvSpPr>
        <p:spPr>
          <a:xfrm flipH="false" flipV="false" rot="0">
            <a:off x="1661746" y="330064"/>
            <a:ext cx="4337511" cy="9626871"/>
          </a:xfrm>
          <a:custGeom>
            <a:avLst/>
            <a:gdLst/>
            <a:ahLst/>
            <a:cxnLst/>
            <a:rect r="r" b="b" t="t" l="l"/>
            <a:pathLst>
              <a:path h="9626871" w="4337511">
                <a:moveTo>
                  <a:pt x="0" y="0"/>
                </a:moveTo>
                <a:lnTo>
                  <a:pt x="4337511" y="0"/>
                </a:lnTo>
                <a:lnTo>
                  <a:pt x="4337511" y="9626872"/>
                </a:lnTo>
                <a:lnTo>
                  <a:pt x="0" y="9626872"/>
                </a:lnTo>
                <a:lnTo>
                  <a:pt x="0" y="0"/>
                </a:lnTo>
                <a:close/>
              </a:path>
            </a:pathLst>
          </a:custGeom>
          <a:blipFill>
            <a:blip r:embed="rId3"/>
            <a:stretch>
              <a:fillRect l="-96313" t="0" r="0" b="0"/>
            </a:stretch>
          </a:blipFill>
        </p:spPr>
      </p:sp>
      <p:sp>
        <p:nvSpPr>
          <p:cNvPr name="Freeform 3" id="3"/>
          <p:cNvSpPr/>
          <p:nvPr/>
        </p:nvSpPr>
        <p:spPr>
          <a:xfrm flipH="false" flipV="false" rot="0">
            <a:off x="10328150" y="1274885"/>
            <a:ext cx="3475774" cy="3475774"/>
          </a:xfrm>
          <a:custGeom>
            <a:avLst/>
            <a:gdLst/>
            <a:ahLst/>
            <a:cxnLst/>
            <a:rect r="r" b="b" t="t" l="l"/>
            <a:pathLst>
              <a:path h="3475774" w="3475774">
                <a:moveTo>
                  <a:pt x="0" y="0"/>
                </a:moveTo>
                <a:lnTo>
                  <a:pt x="3475773" y="0"/>
                </a:lnTo>
                <a:lnTo>
                  <a:pt x="3475773" y="3475773"/>
                </a:lnTo>
                <a:lnTo>
                  <a:pt x="0" y="34757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7818227" y="5589096"/>
            <a:ext cx="8495619" cy="2836747"/>
            <a:chOff x="0" y="0"/>
            <a:chExt cx="11327493" cy="3782329"/>
          </a:xfrm>
        </p:grpSpPr>
        <p:sp>
          <p:nvSpPr>
            <p:cNvPr name="TextBox 5" id="5"/>
            <p:cNvSpPr txBox="true"/>
            <p:nvPr/>
          </p:nvSpPr>
          <p:spPr>
            <a:xfrm rot="0">
              <a:off x="0" y="1080193"/>
              <a:ext cx="11327493" cy="2702137"/>
            </a:xfrm>
            <a:prstGeom prst="rect">
              <a:avLst/>
            </a:prstGeom>
          </p:spPr>
          <p:txBody>
            <a:bodyPr anchor="t" rtlCol="false" tIns="0" lIns="0" bIns="0" rIns="0">
              <a:spAutoFit/>
            </a:bodyPr>
            <a:lstStyle/>
            <a:p>
              <a:pPr algn="l">
                <a:lnSpc>
                  <a:spcPts val="4060"/>
                </a:lnSpc>
              </a:pPr>
              <a:r>
                <a:rPr lang="en-US" sz="2900">
                  <a:solidFill>
                    <a:srgbClr val="FFFFFF"/>
                  </a:solidFill>
                  <a:latin typeface="HK Grotesk Light"/>
                  <a:ea typeface="HK Grotesk Light"/>
                  <a:cs typeface="HK Grotesk Light"/>
                  <a:sym typeface="HK Grotesk Light"/>
                </a:rPr>
                <a:t>If you want to remove a slide from your presentation, you can delete it. Simply select the slide you want to delete, then press the Delete or Backspace key on your keyboard.</a:t>
              </a:r>
            </a:p>
          </p:txBody>
        </p:sp>
        <p:sp>
          <p:nvSpPr>
            <p:cNvPr name="TextBox 6" id="6"/>
            <p:cNvSpPr txBox="true"/>
            <p:nvPr/>
          </p:nvSpPr>
          <p:spPr>
            <a:xfrm rot="0">
              <a:off x="0" y="28575"/>
              <a:ext cx="11327493" cy="761250"/>
            </a:xfrm>
            <a:prstGeom prst="rect">
              <a:avLst/>
            </a:prstGeom>
          </p:spPr>
          <p:txBody>
            <a:bodyPr anchor="t" rtlCol="false" tIns="0" lIns="0" bIns="0" rIns="0">
              <a:spAutoFit/>
            </a:bodyPr>
            <a:lstStyle/>
            <a:p>
              <a:pPr algn="l">
                <a:lnSpc>
                  <a:spcPts val="4400"/>
                </a:lnSpc>
              </a:pPr>
              <a:r>
                <a:rPr lang="en-US" b="true" sz="4000" spc="-40">
                  <a:solidFill>
                    <a:srgbClr val="FFFFFF"/>
                  </a:solidFill>
                  <a:latin typeface="HK Grotesk Medium"/>
                  <a:ea typeface="HK Grotesk Medium"/>
                  <a:cs typeface="HK Grotesk Medium"/>
                  <a:sym typeface="HK Grotesk Medium"/>
                </a:rPr>
                <a:t>Delete Slides</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3000" y="7329994"/>
            <a:ext cx="15910134" cy="5380612"/>
          </a:xfrm>
          <a:custGeom>
            <a:avLst/>
            <a:gdLst/>
            <a:ahLst/>
            <a:cxnLst/>
            <a:rect r="r" b="b" t="t" l="l"/>
            <a:pathLst>
              <a:path h="5380612" w="15910134">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2547575" y="1075648"/>
            <a:ext cx="4711725" cy="1982694"/>
          </a:xfrm>
          <a:custGeom>
            <a:avLst/>
            <a:gdLst/>
            <a:ahLst/>
            <a:cxnLst/>
            <a:rect r="r" b="b" t="t" l="l"/>
            <a:pathLst>
              <a:path h="1982694" w="4711725">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1028700" y="4645978"/>
            <a:ext cx="16230600" cy="1166494"/>
          </a:xfrm>
          <a:prstGeom prst="rect">
            <a:avLst/>
          </a:prstGeom>
        </p:spPr>
        <p:txBody>
          <a:bodyPr anchor="t" rtlCol="false" tIns="0" lIns="0" bIns="0" rIns="0">
            <a:spAutoFit/>
          </a:bodyPr>
          <a:lstStyle/>
          <a:p>
            <a:pPr algn="ctr">
              <a:lnSpc>
                <a:spcPts val="8799"/>
              </a:lnSpc>
            </a:pPr>
            <a:r>
              <a:rPr lang="en-US" b="true" sz="8799" spc="-87">
                <a:solidFill>
                  <a:srgbClr val="E17A01"/>
                </a:solidFill>
                <a:latin typeface="HK Grotesk Bold"/>
                <a:ea typeface="HK Grotesk Bold"/>
                <a:cs typeface="HK Grotesk Bold"/>
                <a:sym typeface="HK Grotesk Bold"/>
              </a:rPr>
              <a:t>DELETE THIS SLIDE</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3000" y="7329994"/>
            <a:ext cx="15910134" cy="5380612"/>
          </a:xfrm>
          <a:custGeom>
            <a:avLst/>
            <a:gdLst/>
            <a:ahLst/>
            <a:cxnLst/>
            <a:rect r="r" b="b" t="t" l="l"/>
            <a:pathLst>
              <a:path h="5380612" w="15910134">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2547575" y="1075648"/>
            <a:ext cx="4711725" cy="1982694"/>
          </a:xfrm>
          <a:custGeom>
            <a:avLst/>
            <a:gdLst/>
            <a:ahLst/>
            <a:cxnLst/>
            <a:rect r="r" b="b" t="t" l="l"/>
            <a:pathLst>
              <a:path h="1982694" w="4711725">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1028700" y="4645978"/>
            <a:ext cx="16230600" cy="1166494"/>
          </a:xfrm>
          <a:prstGeom prst="rect">
            <a:avLst/>
          </a:prstGeom>
        </p:spPr>
        <p:txBody>
          <a:bodyPr anchor="t" rtlCol="false" tIns="0" lIns="0" bIns="0" rIns="0">
            <a:spAutoFit/>
          </a:bodyPr>
          <a:lstStyle/>
          <a:p>
            <a:pPr algn="ctr">
              <a:lnSpc>
                <a:spcPts val="8799"/>
              </a:lnSpc>
            </a:pPr>
            <a:r>
              <a:rPr lang="en-US" b="true" sz="8799" spc="-87">
                <a:solidFill>
                  <a:srgbClr val="E17A01"/>
                </a:solidFill>
                <a:latin typeface="HK Grotesk Bold"/>
                <a:ea typeface="HK Grotesk Bold"/>
                <a:cs typeface="HK Grotesk Bold"/>
                <a:sym typeface="HK Grotesk Bold"/>
              </a:rPr>
              <a:t>PRINT YOUR PRESENTATION</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E17A01"/>
        </a:solidFill>
      </p:bgPr>
    </p:bg>
    <p:spTree>
      <p:nvGrpSpPr>
        <p:cNvPr id="1" name=""/>
        <p:cNvGrpSpPr/>
        <p:nvPr/>
      </p:nvGrpSpPr>
      <p:grpSpPr>
        <a:xfrm>
          <a:off x="0" y="0"/>
          <a:ext cx="0" cy="0"/>
          <a:chOff x="0" y="0"/>
          <a:chExt cx="0" cy="0"/>
        </a:xfrm>
      </p:grpSpPr>
      <p:sp>
        <p:nvSpPr>
          <p:cNvPr name="Freeform 2" id="2"/>
          <p:cNvSpPr/>
          <p:nvPr/>
        </p:nvSpPr>
        <p:spPr>
          <a:xfrm flipH="false" flipV="false" rot="0">
            <a:off x="1926851" y="2238166"/>
            <a:ext cx="2777764" cy="2733542"/>
          </a:xfrm>
          <a:custGeom>
            <a:avLst/>
            <a:gdLst/>
            <a:ahLst/>
            <a:cxnLst/>
            <a:rect r="r" b="b" t="t" l="l"/>
            <a:pathLst>
              <a:path h="2733542" w="2777764">
                <a:moveTo>
                  <a:pt x="0" y="0"/>
                </a:moveTo>
                <a:lnTo>
                  <a:pt x="2777764" y="0"/>
                </a:lnTo>
                <a:lnTo>
                  <a:pt x="2777764" y="2733541"/>
                </a:lnTo>
                <a:lnTo>
                  <a:pt x="0" y="2733541"/>
                </a:lnTo>
                <a:lnTo>
                  <a:pt x="0" y="0"/>
                </a:lnTo>
                <a:close/>
              </a:path>
            </a:pathLst>
          </a:custGeom>
          <a:blipFill>
            <a:blip r:embed="rId3"/>
            <a:stretch>
              <a:fillRect l="0" t="0" r="-124077" b="0"/>
            </a:stretch>
          </a:blipFill>
        </p:spPr>
      </p:sp>
      <p:sp>
        <p:nvSpPr>
          <p:cNvPr name="Freeform 3" id="3"/>
          <p:cNvSpPr/>
          <p:nvPr/>
        </p:nvSpPr>
        <p:spPr>
          <a:xfrm flipH="false" flipV="false" rot="0">
            <a:off x="5199915" y="2238166"/>
            <a:ext cx="2393840" cy="7358115"/>
          </a:xfrm>
          <a:custGeom>
            <a:avLst/>
            <a:gdLst/>
            <a:ahLst/>
            <a:cxnLst/>
            <a:rect r="r" b="b" t="t" l="l"/>
            <a:pathLst>
              <a:path h="7358115" w="2393840">
                <a:moveTo>
                  <a:pt x="0" y="0"/>
                </a:moveTo>
                <a:lnTo>
                  <a:pt x="2393840" y="0"/>
                </a:lnTo>
                <a:lnTo>
                  <a:pt x="2393840" y="7358115"/>
                </a:lnTo>
                <a:lnTo>
                  <a:pt x="0" y="7358115"/>
                </a:lnTo>
                <a:lnTo>
                  <a:pt x="0" y="0"/>
                </a:lnTo>
                <a:close/>
              </a:path>
            </a:pathLst>
          </a:custGeom>
          <a:blipFill>
            <a:blip r:embed="rId4"/>
            <a:stretch>
              <a:fillRect l="0" t="0" r="0" b="0"/>
            </a:stretch>
          </a:blipFill>
        </p:spPr>
      </p:sp>
      <p:sp>
        <p:nvSpPr>
          <p:cNvPr name="Freeform 4" id="4"/>
          <p:cNvSpPr/>
          <p:nvPr/>
        </p:nvSpPr>
        <p:spPr>
          <a:xfrm flipH="false" flipV="false" rot="0">
            <a:off x="8089055" y="2238166"/>
            <a:ext cx="3895891" cy="5356850"/>
          </a:xfrm>
          <a:custGeom>
            <a:avLst/>
            <a:gdLst/>
            <a:ahLst/>
            <a:cxnLst/>
            <a:rect r="r" b="b" t="t" l="l"/>
            <a:pathLst>
              <a:path h="5356850" w="3895891">
                <a:moveTo>
                  <a:pt x="0" y="0"/>
                </a:moveTo>
                <a:lnTo>
                  <a:pt x="3895891" y="0"/>
                </a:lnTo>
                <a:lnTo>
                  <a:pt x="3895891" y="5356850"/>
                </a:lnTo>
                <a:lnTo>
                  <a:pt x="0" y="5356850"/>
                </a:lnTo>
                <a:lnTo>
                  <a:pt x="0" y="0"/>
                </a:lnTo>
                <a:close/>
              </a:path>
            </a:pathLst>
          </a:custGeom>
          <a:blipFill>
            <a:blip r:embed="rId5"/>
            <a:stretch>
              <a:fillRect l="0" t="0" r="0" b="0"/>
            </a:stretch>
          </a:blipFill>
        </p:spPr>
      </p:sp>
      <p:sp>
        <p:nvSpPr>
          <p:cNvPr name="Freeform 5" id="5"/>
          <p:cNvSpPr/>
          <p:nvPr/>
        </p:nvSpPr>
        <p:spPr>
          <a:xfrm flipH="false" flipV="false" rot="0">
            <a:off x="12480246" y="2238166"/>
            <a:ext cx="3880904" cy="2592382"/>
          </a:xfrm>
          <a:custGeom>
            <a:avLst/>
            <a:gdLst/>
            <a:ahLst/>
            <a:cxnLst/>
            <a:rect r="r" b="b" t="t" l="l"/>
            <a:pathLst>
              <a:path h="2592382" w="3880904">
                <a:moveTo>
                  <a:pt x="0" y="0"/>
                </a:moveTo>
                <a:lnTo>
                  <a:pt x="3880903" y="0"/>
                </a:lnTo>
                <a:lnTo>
                  <a:pt x="3880903" y="2592382"/>
                </a:lnTo>
                <a:lnTo>
                  <a:pt x="0" y="2592382"/>
                </a:lnTo>
                <a:lnTo>
                  <a:pt x="0" y="0"/>
                </a:lnTo>
                <a:close/>
              </a:path>
            </a:pathLst>
          </a:custGeom>
          <a:blipFill>
            <a:blip r:embed="rId6"/>
            <a:stretch>
              <a:fillRect l="0" t="0" r="0" b="0"/>
            </a:stretch>
          </a:blipFill>
        </p:spPr>
      </p:sp>
      <p:sp>
        <p:nvSpPr>
          <p:cNvPr name="Freeform 6" id="6"/>
          <p:cNvSpPr/>
          <p:nvPr/>
        </p:nvSpPr>
        <p:spPr>
          <a:xfrm flipH="false" flipV="false" rot="0">
            <a:off x="2771343" y="870238"/>
            <a:ext cx="1088778" cy="1088778"/>
          </a:xfrm>
          <a:custGeom>
            <a:avLst/>
            <a:gdLst/>
            <a:ahLst/>
            <a:cxnLst/>
            <a:rect r="r" b="b" t="t" l="l"/>
            <a:pathLst>
              <a:path h="1088778" w="1088778">
                <a:moveTo>
                  <a:pt x="0" y="0"/>
                </a:moveTo>
                <a:lnTo>
                  <a:pt x="1088779" y="0"/>
                </a:lnTo>
                <a:lnTo>
                  <a:pt x="1088779" y="1088778"/>
                </a:lnTo>
                <a:lnTo>
                  <a:pt x="0" y="108877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5852446" y="870238"/>
            <a:ext cx="1088778" cy="1088778"/>
          </a:xfrm>
          <a:custGeom>
            <a:avLst/>
            <a:gdLst/>
            <a:ahLst/>
            <a:cxnLst/>
            <a:rect r="r" b="b" t="t" l="l"/>
            <a:pathLst>
              <a:path h="1088778" w="1088778">
                <a:moveTo>
                  <a:pt x="0" y="0"/>
                </a:moveTo>
                <a:lnTo>
                  <a:pt x="1088778" y="0"/>
                </a:lnTo>
                <a:lnTo>
                  <a:pt x="1088778" y="1088778"/>
                </a:lnTo>
                <a:lnTo>
                  <a:pt x="0" y="108877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Freeform 8" id="8"/>
          <p:cNvSpPr/>
          <p:nvPr/>
        </p:nvSpPr>
        <p:spPr>
          <a:xfrm flipH="false" flipV="false" rot="0">
            <a:off x="9492611" y="870238"/>
            <a:ext cx="1088778" cy="1088778"/>
          </a:xfrm>
          <a:custGeom>
            <a:avLst/>
            <a:gdLst/>
            <a:ahLst/>
            <a:cxnLst/>
            <a:rect r="r" b="b" t="t" l="l"/>
            <a:pathLst>
              <a:path h="1088778" w="1088778">
                <a:moveTo>
                  <a:pt x="0" y="0"/>
                </a:moveTo>
                <a:lnTo>
                  <a:pt x="1088778" y="0"/>
                </a:lnTo>
                <a:lnTo>
                  <a:pt x="1088778" y="1088778"/>
                </a:lnTo>
                <a:lnTo>
                  <a:pt x="0" y="108877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9" id="9"/>
          <p:cNvSpPr/>
          <p:nvPr/>
        </p:nvSpPr>
        <p:spPr>
          <a:xfrm flipH="false" flipV="false" rot="0">
            <a:off x="13876344" y="870274"/>
            <a:ext cx="1088707" cy="1088708"/>
          </a:xfrm>
          <a:custGeom>
            <a:avLst/>
            <a:gdLst/>
            <a:ahLst/>
            <a:cxnLst/>
            <a:rect r="r" b="b" t="t" l="l"/>
            <a:pathLst>
              <a:path h="1088708" w="1088707">
                <a:moveTo>
                  <a:pt x="0" y="0"/>
                </a:moveTo>
                <a:lnTo>
                  <a:pt x="1088707" y="0"/>
                </a:lnTo>
                <a:lnTo>
                  <a:pt x="1088707" y="1088707"/>
                </a:lnTo>
                <a:lnTo>
                  <a:pt x="0" y="108870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cap="sq">
            <a:noFill/>
            <a:prstDash val="solid"/>
            <a:miter/>
          </a:ln>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3000" y="7329994"/>
            <a:ext cx="15910134" cy="5380612"/>
          </a:xfrm>
          <a:custGeom>
            <a:avLst/>
            <a:gdLst/>
            <a:ahLst/>
            <a:cxnLst/>
            <a:rect r="r" b="b" t="t" l="l"/>
            <a:pathLst>
              <a:path h="5380612" w="15910134">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2547575" y="1075648"/>
            <a:ext cx="4711725" cy="1982694"/>
          </a:xfrm>
          <a:custGeom>
            <a:avLst/>
            <a:gdLst/>
            <a:ahLst/>
            <a:cxnLst/>
            <a:rect r="r" b="b" t="t" l="l"/>
            <a:pathLst>
              <a:path h="1982694" w="4711725">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1028700" y="4645978"/>
            <a:ext cx="16230600" cy="1166494"/>
          </a:xfrm>
          <a:prstGeom prst="rect">
            <a:avLst/>
          </a:prstGeom>
        </p:spPr>
        <p:txBody>
          <a:bodyPr anchor="t" rtlCol="false" tIns="0" lIns="0" bIns="0" rIns="0">
            <a:spAutoFit/>
          </a:bodyPr>
          <a:lstStyle/>
          <a:p>
            <a:pPr algn="ctr">
              <a:lnSpc>
                <a:spcPts val="8799"/>
              </a:lnSpc>
            </a:pPr>
            <a:r>
              <a:rPr lang="en-US" b="true" sz="8799" spc="-87">
                <a:solidFill>
                  <a:srgbClr val="E17A01"/>
                </a:solidFill>
                <a:latin typeface="HK Grotesk Bold"/>
                <a:ea typeface="HK Grotesk Bold"/>
                <a:cs typeface="HK Grotesk Bold"/>
                <a:sym typeface="HK Grotesk Bold"/>
              </a:rPr>
              <a:t>PRESENTING</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E17A01"/>
        </a:solidFill>
      </p:bgPr>
    </p:bg>
    <p:spTree>
      <p:nvGrpSpPr>
        <p:cNvPr id="1" name=""/>
        <p:cNvGrpSpPr/>
        <p:nvPr/>
      </p:nvGrpSpPr>
      <p:grpSpPr>
        <a:xfrm>
          <a:off x="0" y="0"/>
          <a:ext cx="0" cy="0"/>
          <a:chOff x="0" y="0"/>
          <a:chExt cx="0" cy="0"/>
        </a:xfrm>
      </p:grpSpPr>
      <p:sp>
        <p:nvSpPr>
          <p:cNvPr name="Freeform 2" id="2"/>
          <p:cNvSpPr/>
          <p:nvPr/>
        </p:nvSpPr>
        <p:spPr>
          <a:xfrm flipH="false" flipV="false" rot="0">
            <a:off x="2472715" y="1103034"/>
            <a:ext cx="5743776" cy="2609215"/>
          </a:xfrm>
          <a:custGeom>
            <a:avLst/>
            <a:gdLst/>
            <a:ahLst/>
            <a:cxnLst/>
            <a:rect r="r" b="b" t="t" l="l"/>
            <a:pathLst>
              <a:path h="2609215" w="5743776">
                <a:moveTo>
                  <a:pt x="0" y="0"/>
                </a:moveTo>
                <a:lnTo>
                  <a:pt x="5743776" y="0"/>
                </a:lnTo>
                <a:lnTo>
                  <a:pt x="5743776" y="2609215"/>
                </a:lnTo>
                <a:lnTo>
                  <a:pt x="0" y="2609215"/>
                </a:lnTo>
                <a:lnTo>
                  <a:pt x="0" y="0"/>
                </a:lnTo>
                <a:close/>
              </a:path>
            </a:pathLst>
          </a:custGeom>
          <a:blipFill>
            <a:blip r:embed="rId3"/>
            <a:stretch>
              <a:fillRect l="0" t="0" r="0" b="0"/>
            </a:stretch>
          </a:blipFill>
        </p:spPr>
      </p:sp>
      <p:sp>
        <p:nvSpPr>
          <p:cNvPr name="Freeform 3" id="3"/>
          <p:cNvSpPr/>
          <p:nvPr/>
        </p:nvSpPr>
        <p:spPr>
          <a:xfrm flipH="false" flipV="false" rot="0">
            <a:off x="2472715" y="3842972"/>
            <a:ext cx="5743776" cy="2678576"/>
          </a:xfrm>
          <a:custGeom>
            <a:avLst/>
            <a:gdLst/>
            <a:ahLst/>
            <a:cxnLst/>
            <a:rect r="r" b="b" t="t" l="l"/>
            <a:pathLst>
              <a:path h="2678576" w="5743776">
                <a:moveTo>
                  <a:pt x="0" y="0"/>
                </a:moveTo>
                <a:lnTo>
                  <a:pt x="5743776" y="0"/>
                </a:lnTo>
                <a:lnTo>
                  <a:pt x="5743776" y="2678576"/>
                </a:lnTo>
                <a:lnTo>
                  <a:pt x="0" y="2678576"/>
                </a:lnTo>
                <a:lnTo>
                  <a:pt x="0" y="0"/>
                </a:lnTo>
                <a:close/>
              </a:path>
            </a:pathLst>
          </a:custGeom>
          <a:blipFill>
            <a:blip r:embed="rId4"/>
            <a:stretch>
              <a:fillRect l="-79679" t="0" r="0" b="0"/>
            </a:stretch>
          </a:blipFill>
        </p:spPr>
      </p:sp>
      <p:sp>
        <p:nvSpPr>
          <p:cNvPr name="Freeform 4" id="4"/>
          <p:cNvSpPr/>
          <p:nvPr/>
        </p:nvSpPr>
        <p:spPr>
          <a:xfrm flipH="false" flipV="false" rot="0">
            <a:off x="2472715" y="6654898"/>
            <a:ext cx="5743776" cy="2529068"/>
          </a:xfrm>
          <a:custGeom>
            <a:avLst/>
            <a:gdLst/>
            <a:ahLst/>
            <a:cxnLst/>
            <a:rect r="r" b="b" t="t" l="l"/>
            <a:pathLst>
              <a:path h="2529068" w="5743776">
                <a:moveTo>
                  <a:pt x="0" y="0"/>
                </a:moveTo>
                <a:lnTo>
                  <a:pt x="5743776" y="0"/>
                </a:lnTo>
                <a:lnTo>
                  <a:pt x="5743776" y="2529068"/>
                </a:lnTo>
                <a:lnTo>
                  <a:pt x="0" y="2529068"/>
                </a:lnTo>
                <a:lnTo>
                  <a:pt x="0" y="0"/>
                </a:lnTo>
                <a:close/>
              </a:path>
            </a:pathLst>
          </a:custGeom>
          <a:blipFill>
            <a:blip r:embed="rId5"/>
            <a:stretch>
              <a:fillRect l="0" t="0" r="-86538" b="0"/>
            </a:stretch>
          </a:blipFill>
        </p:spPr>
      </p:sp>
      <p:sp>
        <p:nvSpPr>
          <p:cNvPr name="Freeform 5" id="5"/>
          <p:cNvSpPr/>
          <p:nvPr/>
        </p:nvSpPr>
        <p:spPr>
          <a:xfrm flipH="false" flipV="false" rot="0">
            <a:off x="1169300" y="1863252"/>
            <a:ext cx="1088778" cy="1088778"/>
          </a:xfrm>
          <a:custGeom>
            <a:avLst/>
            <a:gdLst/>
            <a:ahLst/>
            <a:cxnLst/>
            <a:rect r="r" b="b" t="t" l="l"/>
            <a:pathLst>
              <a:path h="1088778" w="1088778">
                <a:moveTo>
                  <a:pt x="0" y="0"/>
                </a:moveTo>
                <a:lnTo>
                  <a:pt x="1088778" y="0"/>
                </a:lnTo>
                <a:lnTo>
                  <a:pt x="1088778" y="1088778"/>
                </a:lnTo>
                <a:lnTo>
                  <a:pt x="0" y="108877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169300" y="4637871"/>
            <a:ext cx="1088778" cy="1088778"/>
          </a:xfrm>
          <a:custGeom>
            <a:avLst/>
            <a:gdLst/>
            <a:ahLst/>
            <a:cxnLst/>
            <a:rect r="r" b="b" t="t" l="l"/>
            <a:pathLst>
              <a:path h="1088778" w="1088778">
                <a:moveTo>
                  <a:pt x="0" y="0"/>
                </a:moveTo>
                <a:lnTo>
                  <a:pt x="1088778" y="0"/>
                </a:lnTo>
                <a:lnTo>
                  <a:pt x="1088778" y="1088778"/>
                </a:lnTo>
                <a:lnTo>
                  <a:pt x="0" y="10887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7" id="7"/>
          <p:cNvSpPr/>
          <p:nvPr/>
        </p:nvSpPr>
        <p:spPr>
          <a:xfrm flipH="false" flipV="false" rot="0">
            <a:off x="1169300" y="7375043"/>
            <a:ext cx="1088778" cy="1088778"/>
          </a:xfrm>
          <a:custGeom>
            <a:avLst/>
            <a:gdLst/>
            <a:ahLst/>
            <a:cxnLst/>
            <a:rect r="r" b="b" t="t" l="l"/>
            <a:pathLst>
              <a:path h="1088778" w="1088778">
                <a:moveTo>
                  <a:pt x="0" y="0"/>
                </a:moveTo>
                <a:lnTo>
                  <a:pt x="1088778" y="0"/>
                </a:lnTo>
                <a:lnTo>
                  <a:pt x="1088778" y="1088778"/>
                </a:lnTo>
                <a:lnTo>
                  <a:pt x="0" y="108877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grpSp>
        <p:nvGrpSpPr>
          <p:cNvPr name="Group 8" id="8"/>
          <p:cNvGrpSpPr/>
          <p:nvPr/>
        </p:nvGrpSpPr>
        <p:grpSpPr>
          <a:xfrm rot="0">
            <a:off x="9144000" y="2006715"/>
            <a:ext cx="8495619" cy="6437197"/>
            <a:chOff x="0" y="0"/>
            <a:chExt cx="11327493" cy="8582929"/>
          </a:xfrm>
        </p:grpSpPr>
        <p:sp>
          <p:nvSpPr>
            <p:cNvPr name="TextBox 9" id="9"/>
            <p:cNvSpPr txBox="true"/>
            <p:nvPr/>
          </p:nvSpPr>
          <p:spPr>
            <a:xfrm rot="0">
              <a:off x="0" y="1080193"/>
              <a:ext cx="11327493" cy="7502737"/>
            </a:xfrm>
            <a:prstGeom prst="rect">
              <a:avLst/>
            </a:prstGeom>
          </p:spPr>
          <p:txBody>
            <a:bodyPr anchor="t" rtlCol="false" tIns="0" lIns="0" bIns="0" rIns="0">
              <a:spAutoFit/>
            </a:bodyPr>
            <a:lstStyle/>
            <a:p>
              <a:pPr algn="l" marL="626111" indent="-313055" lvl="1">
                <a:lnSpc>
                  <a:spcPts val="4060"/>
                </a:lnSpc>
                <a:buAutoNum type="arabicPeriod" startAt="1"/>
              </a:pPr>
              <a:r>
                <a:rPr lang="en-US" sz="2900">
                  <a:solidFill>
                    <a:srgbClr val="FFFFFF"/>
                  </a:solidFill>
                  <a:latin typeface="HK Grotesk Light"/>
                  <a:ea typeface="HK Grotesk Light"/>
                  <a:cs typeface="HK Grotesk Light"/>
                  <a:sym typeface="HK Grotesk Light"/>
                </a:rPr>
                <a:t>Click the Start From Beginning command on the Quick Access Toolbar, or press the F5 key at the top of your keyboard. The presentation will appear in full-screen mode.</a:t>
              </a:r>
            </a:p>
            <a:p>
              <a:pPr algn="l" marL="626111" indent="-313055" lvl="1">
                <a:lnSpc>
                  <a:spcPts val="4060"/>
                </a:lnSpc>
                <a:buAutoNum type="arabicPeriod" startAt="1"/>
              </a:pPr>
              <a:r>
                <a:rPr lang="en-US" sz="2900">
                  <a:solidFill>
                    <a:srgbClr val="FFFFFF"/>
                  </a:solidFill>
                  <a:latin typeface="HK Grotesk Light"/>
                  <a:ea typeface="HK Grotesk Light"/>
                  <a:cs typeface="HK Grotesk Light"/>
                  <a:sym typeface="HK Grotesk Light"/>
                </a:rPr>
                <a:t>Select the Slide Show view command at the bottom of the PowerPoint window to begin a presentation from the current slide.</a:t>
              </a:r>
            </a:p>
            <a:p>
              <a:pPr algn="l" marL="626111" indent="-313055" lvl="1">
                <a:lnSpc>
                  <a:spcPts val="4060"/>
                </a:lnSpc>
                <a:buAutoNum type="arabicPeriod" startAt="1"/>
              </a:pPr>
              <a:r>
                <a:rPr lang="en-US" sz="2900">
                  <a:solidFill>
                    <a:srgbClr val="FFFFFF"/>
                  </a:solidFill>
                  <a:latin typeface="HK Grotesk Light"/>
                  <a:ea typeface="HK Grotesk Light"/>
                  <a:cs typeface="HK Grotesk Light"/>
                  <a:sym typeface="HK Grotesk Light"/>
                </a:rPr>
                <a:t>Go to the Slide Show tab on the Ribbon to access even more options. From here, you can start the presentation from the current slide and access advanced presentation options.</a:t>
              </a:r>
            </a:p>
          </p:txBody>
        </p:sp>
        <p:sp>
          <p:nvSpPr>
            <p:cNvPr name="TextBox 10" id="10"/>
            <p:cNvSpPr txBox="true"/>
            <p:nvPr/>
          </p:nvSpPr>
          <p:spPr>
            <a:xfrm rot="0">
              <a:off x="0" y="28575"/>
              <a:ext cx="11327493" cy="761250"/>
            </a:xfrm>
            <a:prstGeom prst="rect">
              <a:avLst/>
            </a:prstGeom>
          </p:spPr>
          <p:txBody>
            <a:bodyPr anchor="t" rtlCol="false" tIns="0" lIns="0" bIns="0" rIns="0">
              <a:spAutoFit/>
            </a:bodyPr>
            <a:lstStyle/>
            <a:p>
              <a:pPr algn="l">
                <a:lnSpc>
                  <a:spcPts val="4400"/>
                </a:lnSpc>
              </a:pPr>
              <a:r>
                <a:rPr lang="en-US" b="true" sz="4000" spc="-40">
                  <a:solidFill>
                    <a:srgbClr val="FFFFFF"/>
                  </a:solidFill>
                  <a:latin typeface="HK Grotesk Medium"/>
                  <a:ea typeface="HK Grotesk Medium"/>
                  <a:cs typeface="HK Grotesk Medium"/>
                  <a:sym typeface="HK Grotesk Medium"/>
                </a:rPr>
                <a:t>There are 3 Ways to Present:</a:t>
              </a:r>
            </a:p>
          </p:txBody>
        </p:sp>
      </p:grpSp>
    </p:spTree>
  </p:cSld>
  <p:clrMapOvr>
    <a:masterClrMapping/>
  </p:clrMapOvr>
</p:sld>
</file>

<file path=ppt/slides/slide27.xml><?xml version="1.0" encoding="utf-8"?>
<p:sld xmlns:p="http://schemas.openxmlformats.org/presentationml/2006/main" xmlns:a="http://schemas.openxmlformats.org/drawingml/2006/main">
  <p:cSld>
    <p:bg>
      <p:bgPr>
        <a:solidFill>
          <a:srgbClr val="E17A01"/>
        </a:solidFill>
      </p:bgPr>
    </p:bg>
    <p:spTree>
      <p:nvGrpSpPr>
        <p:cNvPr id="1" name=""/>
        <p:cNvGrpSpPr/>
        <p:nvPr/>
      </p:nvGrpSpPr>
      <p:grpSpPr>
        <a:xfrm>
          <a:off x="0" y="0"/>
          <a:ext cx="0" cy="0"/>
          <a:chOff x="0" y="0"/>
          <a:chExt cx="0" cy="0"/>
        </a:xfrm>
      </p:grpSpPr>
      <p:sp>
        <p:nvSpPr>
          <p:cNvPr name="TextBox 2" id="2"/>
          <p:cNvSpPr txBox="true"/>
          <p:nvPr/>
        </p:nvSpPr>
        <p:spPr>
          <a:xfrm rot="0">
            <a:off x="1331523" y="4297235"/>
            <a:ext cx="10811266" cy="580390"/>
          </a:xfrm>
          <a:prstGeom prst="rect">
            <a:avLst/>
          </a:prstGeom>
        </p:spPr>
        <p:txBody>
          <a:bodyPr anchor="t" rtlCol="false" tIns="0" lIns="0" bIns="0" rIns="0">
            <a:spAutoFit/>
          </a:bodyPr>
          <a:lstStyle/>
          <a:p>
            <a:pPr algn="l" marL="0" indent="0" lvl="0">
              <a:lnSpc>
                <a:spcPts val="4759"/>
              </a:lnSpc>
              <a:spcBef>
                <a:spcPct val="0"/>
              </a:spcBef>
            </a:pPr>
            <a:r>
              <a:rPr lang="en-US" b="true" sz="3399">
                <a:solidFill>
                  <a:srgbClr val="000000"/>
                </a:solidFill>
                <a:latin typeface="Open Sans Bold"/>
                <a:ea typeface="Open Sans Bold"/>
                <a:cs typeface="Open Sans Bold"/>
                <a:sym typeface="Open Sans Bold"/>
              </a:rPr>
              <a:t>Upcoming Classes</a:t>
            </a:r>
          </a:p>
        </p:txBody>
      </p:sp>
      <p:sp>
        <p:nvSpPr>
          <p:cNvPr name="TextBox 3" id="3"/>
          <p:cNvSpPr txBox="true"/>
          <p:nvPr/>
        </p:nvSpPr>
        <p:spPr>
          <a:xfrm rot="0">
            <a:off x="1331523" y="4977865"/>
            <a:ext cx="7942738" cy="2077721"/>
          </a:xfrm>
          <a:prstGeom prst="rect">
            <a:avLst/>
          </a:prstGeom>
        </p:spPr>
        <p:txBody>
          <a:bodyPr anchor="t" rtlCol="false" tIns="0" lIns="0" bIns="0" rIns="0">
            <a:spAutoFit/>
          </a:bodyPr>
          <a:lstStyle/>
          <a:p>
            <a:pPr algn="l">
              <a:lnSpc>
                <a:spcPts val="5749"/>
              </a:lnSpc>
            </a:pPr>
            <a:r>
              <a:rPr lang="en-US" sz="2299">
                <a:solidFill>
                  <a:srgbClr val="000000"/>
                </a:solidFill>
                <a:latin typeface="Open Sans"/>
                <a:ea typeface="Open Sans"/>
                <a:cs typeface="Open Sans"/>
                <a:sym typeface="Open Sans"/>
              </a:rPr>
              <a:t>May 8 @ 11 am: MS PowerPoint Intermediate</a:t>
            </a:r>
          </a:p>
          <a:p>
            <a:pPr algn="l">
              <a:lnSpc>
                <a:spcPts val="5749"/>
              </a:lnSpc>
            </a:pPr>
            <a:r>
              <a:rPr lang="en-US" sz="2299">
                <a:solidFill>
                  <a:srgbClr val="000000"/>
                </a:solidFill>
                <a:latin typeface="Open Sans"/>
                <a:ea typeface="Open Sans"/>
                <a:cs typeface="Open Sans"/>
                <a:sym typeface="Open Sans"/>
              </a:rPr>
              <a:t>May 15 @ 11am: Drop-in Tech Help</a:t>
            </a:r>
          </a:p>
          <a:p>
            <a:pPr algn="l" marL="0" indent="0" lvl="0">
              <a:lnSpc>
                <a:spcPts val="5749"/>
              </a:lnSpc>
            </a:pPr>
            <a:r>
              <a:rPr lang="en-US" sz="2299">
                <a:solidFill>
                  <a:srgbClr val="000000"/>
                </a:solidFill>
                <a:latin typeface="Open Sans"/>
                <a:ea typeface="Open Sans"/>
                <a:cs typeface="Open Sans"/>
                <a:sym typeface="Open Sans"/>
              </a:rPr>
              <a:t>May 22 @ 11 am: Accessing Magazines Online with Flipster</a:t>
            </a:r>
          </a:p>
        </p:txBody>
      </p:sp>
      <p:sp>
        <p:nvSpPr>
          <p:cNvPr name="TextBox 4" id="4"/>
          <p:cNvSpPr txBox="true"/>
          <p:nvPr/>
        </p:nvSpPr>
        <p:spPr>
          <a:xfrm rot="0">
            <a:off x="1331523" y="7408011"/>
            <a:ext cx="4470671" cy="356235"/>
          </a:xfrm>
          <a:prstGeom prst="rect">
            <a:avLst/>
          </a:prstGeom>
        </p:spPr>
        <p:txBody>
          <a:bodyPr anchor="t" rtlCol="false" tIns="0" lIns="0" bIns="0" rIns="0">
            <a:spAutoFit/>
          </a:bodyPr>
          <a:lstStyle/>
          <a:p>
            <a:pPr algn="l" marL="0" indent="0" lvl="0">
              <a:lnSpc>
                <a:spcPts val="2940"/>
              </a:lnSpc>
              <a:spcBef>
                <a:spcPct val="0"/>
              </a:spcBef>
            </a:pPr>
            <a:r>
              <a:rPr lang="en-US" sz="2100">
                <a:solidFill>
                  <a:srgbClr val="000000"/>
                </a:solidFill>
                <a:latin typeface="Open Sans"/>
                <a:ea typeface="Open Sans"/>
                <a:cs typeface="Open Sans"/>
                <a:sym typeface="Open Sans"/>
              </a:rPr>
              <a:t>Registration is required.</a:t>
            </a:r>
          </a:p>
        </p:txBody>
      </p:sp>
      <p:sp>
        <p:nvSpPr>
          <p:cNvPr name="TextBox 5" id="5"/>
          <p:cNvSpPr txBox="true"/>
          <p:nvPr/>
        </p:nvSpPr>
        <p:spPr>
          <a:xfrm rot="0">
            <a:off x="1331523" y="2205269"/>
            <a:ext cx="9425377" cy="1497936"/>
          </a:xfrm>
          <a:prstGeom prst="rect">
            <a:avLst/>
          </a:prstGeom>
        </p:spPr>
        <p:txBody>
          <a:bodyPr anchor="t" rtlCol="false" tIns="0" lIns="0" bIns="0" rIns="0">
            <a:spAutoFit/>
          </a:bodyPr>
          <a:lstStyle/>
          <a:p>
            <a:pPr algn="l" marL="0" indent="0" lvl="0">
              <a:lnSpc>
                <a:spcPts val="11154"/>
              </a:lnSpc>
              <a:spcBef>
                <a:spcPct val="0"/>
              </a:spcBef>
            </a:pPr>
            <a:r>
              <a:rPr lang="en-US" b="true" sz="11499" u="none">
                <a:solidFill>
                  <a:srgbClr val="000000"/>
                </a:solidFill>
                <a:latin typeface="Open Sans Bold"/>
                <a:ea typeface="Open Sans Bold"/>
                <a:cs typeface="Open Sans Bold"/>
                <a:sym typeface="Open Sans Bold"/>
              </a:rPr>
              <a:t>Thank you!</a:t>
            </a:r>
          </a:p>
        </p:txBody>
      </p:sp>
      <p:sp>
        <p:nvSpPr>
          <p:cNvPr name="AutoShape 6" id="6"/>
          <p:cNvSpPr/>
          <p:nvPr/>
        </p:nvSpPr>
        <p:spPr>
          <a:xfrm>
            <a:off x="13654088" y="-44"/>
            <a:ext cx="19050" cy="10287000"/>
          </a:xfrm>
          <a:prstGeom prst="line">
            <a:avLst/>
          </a:prstGeom>
          <a:ln cap="flat" w="47625">
            <a:solidFill>
              <a:srgbClr val="A95A00"/>
            </a:solidFill>
            <a:prstDash val="solid"/>
            <a:headEnd type="none" len="sm" w="sm"/>
            <a:tailEnd type="none" len="sm" w="sm"/>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3000" y="7329994"/>
            <a:ext cx="15910134" cy="5380612"/>
          </a:xfrm>
          <a:custGeom>
            <a:avLst/>
            <a:gdLst/>
            <a:ahLst/>
            <a:cxnLst/>
            <a:rect r="r" b="b" t="t" l="l"/>
            <a:pathLst>
              <a:path h="5380612" w="15910134">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2547575" y="1075648"/>
            <a:ext cx="4711725" cy="1982694"/>
          </a:xfrm>
          <a:custGeom>
            <a:avLst/>
            <a:gdLst/>
            <a:ahLst/>
            <a:cxnLst/>
            <a:rect r="r" b="b" t="t" l="l"/>
            <a:pathLst>
              <a:path h="1982694" w="4711725">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1028700" y="4645978"/>
            <a:ext cx="16230600" cy="1166494"/>
          </a:xfrm>
          <a:prstGeom prst="rect">
            <a:avLst/>
          </a:prstGeom>
        </p:spPr>
        <p:txBody>
          <a:bodyPr anchor="t" rtlCol="false" tIns="0" lIns="0" bIns="0" rIns="0">
            <a:spAutoFit/>
          </a:bodyPr>
          <a:lstStyle/>
          <a:p>
            <a:pPr algn="ctr">
              <a:lnSpc>
                <a:spcPts val="8799"/>
              </a:lnSpc>
            </a:pPr>
            <a:r>
              <a:rPr lang="en-US" b="true" sz="8799" spc="-87">
                <a:solidFill>
                  <a:srgbClr val="E17A01"/>
                </a:solidFill>
                <a:latin typeface="HK Grotesk Bold"/>
                <a:ea typeface="HK Grotesk Bold"/>
                <a:cs typeface="HK Grotesk Bold"/>
                <a:sym typeface="HK Grotesk Bold"/>
              </a:rPr>
              <a:t>CREATE A NEW PRESENTATION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241" r="0" b="-1241"/>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3000" y="7329994"/>
            <a:ext cx="15910134" cy="5380612"/>
          </a:xfrm>
          <a:custGeom>
            <a:avLst/>
            <a:gdLst/>
            <a:ahLst/>
            <a:cxnLst/>
            <a:rect r="r" b="b" t="t" l="l"/>
            <a:pathLst>
              <a:path h="5380612" w="15910134">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2547575" y="1075648"/>
            <a:ext cx="4711725" cy="1982694"/>
          </a:xfrm>
          <a:custGeom>
            <a:avLst/>
            <a:gdLst/>
            <a:ahLst/>
            <a:cxnLst/>
            <a:rect r="r" b="b" t="t" l="l"/>
            <a:pathLst>
              <a:path h="1982694" w="4711725">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1028700" y="4645978"/>
            <a:ext cx="16230600" cy="1166494"/>
          </a:xfrm>
          <a:prstGeom prst="rect">
            <a:avLst/>
          </a:prstGeom>
        </p:spPr>
        <p:txBody>
          <a:bodyPr anchor="t" rtlCol="false" tIns="0" lIns="0" bIns="0" rIns="0">
            <a:spAutoFit/>
          </a:bodyPr>
          <a:lstStyle/>
          <a:p>
            <a:pPr algn="ctr">
              <a:lnSpc>
                <a:spcPts val="8799"/>
              </a:lnSpc>
            </a:pPr>
            <a:r>
              <a:rPr lang="en-US" b="true" sz="8799" spc="-87">
                <a:solidFill>
                  <a:srgbClr val="E17A01"/>
                </a:solidFill>
                <a:latin typeface="HK Grotesk Bold"/>
                <a:ea typeface="HK Grotesk Bold"/>
                <a:cs typeface="HK Grotesk Bold"/>
                <a:sym typeface="HK Grotesk Bold"/>
              </a:rPr>
              <a:t>SAVE YOUR PRESENTATION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17A01"/>
        </a:solidFill>
      </p:bgPr>
    </p:bg>
    <p:spTree>
      <p:nvGrpSpPr>
        <p:cNvPr id="1" name=""/>
        <p:cNvGrpSpPr/>
        <p:nvPr/>
      </p:nvGrpSpPr>
      <p:grpSpPr>
        <a:xfrm>
          <a:off x="0" y="0"/>
          <a:ext cx="0" cy="0"/>
          <a:chOff x="0" y="0"/>
          <a:chExt cx="0" cy="0"/>
        </a:xfrm>
      </p:grpSpPr>
      <p:sp>
        <p:nvSpPr>
          <p:cNvPr name="Freeform 2" id="2"/>
          <p:cNvSpPr/>
          <p:nvPr/>
        </p:nvSpPr>
        <p:spPr>
          <a:xfrm flipH="false" flipV="false" rot="0">
            <a:off x="383103" y="247160"/>
            <a:ext cx="5915349" cy="4684100"/>
          </a:xfrm>
          <a:custGeom>
            <a:avLst/>
            <a:gdLst/>
            <a:ahLst/>
            <a:cxnLst/>
            <a:rect r="r" b="b" t="t" l="l"/>
            <a:pathLst>
              <a:path h="4684100" w="5915349">
                <a:moveTo>
                  <a:pt x="0" y="0"/>
                </a:moveTo>
                <a:lnTo>
                  <a:pt x="5915349" y="0"/>
                </a:lnTo>
                <a:lnTo>
                  <a:pt x="5915349" y="4684100"/>
                </a:lnTo>
                <a:lnTo>
                  <a:pt x="0" y="4684100"/>
                </a:lnTo>
                <a:lnTo>
                  <a:pt x="0" y="0"/>
                </a:lnTo>
                <a:close/>
              </a:path>
            </a:pathLst>
          </a:custGeom>
          <a:blipFill>
            <a:blip r:embed="rId3"/>
            <a:stretch>
              <a:fillRect l="0" t="0" r="0" b="0"/>
            </a:stretch>
          </a:blipFill>
        </p:spPr>
      </p:sp>
      <p:sp>
        <p:nvSpPr>
          <p:cNvPr name="Freeform 3" id="3"/>
          <p:cNvSpPr/>
          <p:nvPr/>
        </p:nvSpPr>
        <p:spPr>
          <a:xfrm flipH="false" flipV="false" rot="0">
            <a:off x="2364008" y="4306946"/>
            <a:ext cx="6552954" cy="4951354"/>
          </a:xfrm>
          <a:custGeom>
            <a:avLst/>
            <a:gdLst/>
            <a:ahLst/>
            <a:cxnLst/>
            <a:rect r="r" b="b" t="t" l="l"/>
            <a:pathLst>
              <a:path h="4951354" w="6552954">
                <a:moveTo>
                  <a:pt x="0" y="0"/>
                </a:moveTo>
                <a:lnTo>
                  <a:pt x="6552955" y="0"/>
                </a:lnTo>
                <a:lnTo>
                  <a:pt x="6552955" y="4951354"/>
                </a:lnTo>
                <a:lnTo>
                  <a:pt x="0" y="4951354"/>
                </a:lnTo>
                <a:lnTo>
                  <a:pt x="0" y="0"/>
                </a:lnTo>
                <a:close/>
              </a:path>
            </a:pathLst>
          </a:custGeom>
          <a:blipFill>
            <a:blip r:embed="rId4"/>
            <a:stretch>
              <a:fillRect l="0" t="0" r="0" b="0"/>
            </a:stretch>
          </a:blipFill>
        </p:spPr>
      </p:sp>
      <p:sp>
        <p:nvSpPr>
          <p:cNvPr name="TextBox 4" id="4"/>
          <p:cNvSpPr txBox="true"/>
          <p:nvPr/>
        </p:nvSpPr>
        <p:spPr>
          <a:xfrm rot="0">
            <a:off x="9144000" y="731152"/>
            <a:ext cx="8884560" cy="9028176"/>
          </a:xfrm>
          <a:prstGeom prst="rect">
            <a:avLst/>
          </a:prstGeom>
        </p:spPr>
        <p:txBody>
          <a:bodyPr anchor="t" rtlCol="false" tIns="0" lIns="0" bIns="0" rIns="0">
            <a:spAutoFit/>
          </a:bodyPr>
          <a:lstStyle/>
          <a:p>
            <a:pPr algn="l" marL="690877" indent="-345439" lvl="1">
              <a:lnSpc>
                <a:spcPts val="4543"/>
              </a:lnSpc>
              <a:buAutoNum type="arabicPeriod" startAt="1"/>
            </a:pPr>
            <a:r>
              <a:rPr lang="en-US" sz="3199">
                <a:solidFill>
                  <a:srgbClr val="F8F9F8"/>
                </a:solidFill>
                <a:latin typeface="HK Grotesk Light"/>
                <a:ea typeface="HK Grotesk Light"/>
                <a:cs typeface="HK Grotesk Light"/>
                <a:sym typeface="HK Grotesk Light"/>
              </a:rPr>
              <a:t>Locate and select the Save command on the Quick Access Toolbar.</a:t>
            </a:r>
          </a:p>
          <a:p>
            <a:pPr algn="l" marL="690877" indent="-345439" lvl="1">
              <a:lnSpc>
                <a:spcPts val="4543"/>
              </a:lnSpc>
              <a:buAutoNum type="arabicPeriod" startAt="1"/>
            </a:pPr>
            <a:r>
              <a:rPr lang="en-US" sz="3199">
                <a:solidFill>
                  <a:srgbClr val="F8F9F8"/>
                </a:solidFill>
                <a:latin typeface="HK Grotesk Light"/>
                <a:ea typeface="HK Grotesk Light"/>
                <a:cs typeface="HK Grotesk Light"/>
                <a:sym typeface="HK Grotesk Light"/>
              </a:rPr>
              <a:t>If you're saving the file for the first time, the Save As pane will appear in Backstage view.</a:t>
            </a:r>
          </a:p>
          <a:p>
            <a:pPr algn="l" marL="690877" indent="-345439" lvl="1">
              <a:lnSpc>
                <a:spcPts val="4543"/>
              </a:lnSpc>
              <a:buAutoNum type="arabicPeriod" startAt="1"/>
            </a:pPr>
            <a:r>
              <a:rPr lang="en-US" sz="3199">
                <a:solidFill>
                  <a:srgbClr val="F8F9F8"/>
                </a:solidFill>
                <a:latin typeface="HK Grotesk Light"/>
                <a:ea typeface="HK Grotesk Light"/>
                <a:cs typeface="HK Grotesk Light"/>
                <a:sym typeface="HK Grotesk Light"/>
              </a:rPr>
              <a:t>You'll then need to choose where to save the file and give it a file name. Click Browse to select a location on your computer. Alternatively, you can click OneDrive to save the file to your OneDrive.</a:t>
            </a:r>
          </a:p>
          <a:p>
            <a:pPr algn="l" marL="690877" indent="-345439" lvl="1">
              <a:lnSpc>
                <a:spcPts val="4543"/>
              </a:lnSpc>
              <a:buAutoNum type="arabicPeriod" startAt="1"/>
            </a:pPr>
            <a:r>
              <a:rPr lang="en-US" sz="3199">
                <a:solidFill>
                  <a:srgbClr val="F8F9F8"/>
                </a:solidFill>
                <a:latin typeface="HK Grotesk Light"/>
                <a:ea typeface="HK Grotesk Light"/>
                <a:cs typeface="HK Grotesk Light"/>
                <a:sym typeface="HK Grotesk Light"/>
              </a:rPr>
              <a:t>The Save As dialog box will appear. Select the location where you want to save the presentation.</a:t>
            </a:r>
          </a:p>
          <a:p>
            <a:pPr algn="l" marL="690877" indent="-345439" lvl="1">
              <a:lnSpc>
                <a:spcPts val="4543"/>
              </a:lnSpc>
              <a:buAutoNum type="arabicPeriod" startAt="1"/>
            </a:pPr>
            <a:r>
              <a:rPr lang="en-US" sz="3199">
                <a:solidFill>
                  <a:srgbClr val="F8F9F8"/>
                </a:solidFill>
                <a:latin typeface="HK Grotesk Light"/>
                <a:ea typeface="HK Grotesk Light"/>
                <a:cs typeface="HK Grotesk Light"/>
                <a:sym typeface="HK Grotesk Light"/>
              </a:rPr>
              <a:t>Enter a file name for the presentation, then click Save.</a:t>
            </a:r>
          </a:p>
          <a:p>
            <a:pPr algn="l">
              <a:lnSpc>
                <a:spcPts val="4543"/>
              </a:lnSpc>
            </a:pPr>
          </a:p>
          <a:p>
            <a:pPr algn="l">
              <a:lnSpc>
                <a:spcPts val="364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17A01"/>
        </a:solidFill>
      </p:bgPr>
    </p:bg>
    <p:spTree>
      <p:nvGrpSpPr>
        <p:cNvPr id="1" name=""/>
        <p:cNvGrpSpPr/>
        <p:nvPr/>
      </p:nvGrpSpPr>
      <p:grpSpPr>
        <a:xfrm>
          <a:off x="0" y="0"/>
          <a:ext cx="0" cy="0"/>
          <a:chOff x="0" y="0"/>
          <a:chExt cx="0" cy="0"/>
        </a:xfrm>
      </p:grpSpPr>
      <p:sp>
        <p:nvSpPr>
          <p:cNvPr name="Freeform 2" id="2"/>
          <p:cNvSpPr/>
          <p:nvPr/>
        </p:nvSpPr>
        <p:spPr>
          <a:xfrm flipH="false" flipV="false" rot="-4086693">
            <a:off x="11742471" y="1929713"/>
            <a:ext cx="16619033" cy="7809594"/>
          </a:xfrm>
          <a:custGeom>
            <a:avLst/>
            <a:gdLst/>
            <a:ahLst/>
            <a:cxnLst/>
            <a:rect r="r" b="b" t="t" l="l"/>
            <a:pathLst>
              <a:path h="7809594" w="16619033">
                <a:moveTo>
                  <a:pt x="0" y="0"/>
                </a:moveTo>
                <a:lnTo>
                  <a:pt x="16619033" y="0"/>
                </a:lnTo>
                <a:lnTo>
                  <a:pt x="16619033" y="7809594"/>
                </a:lnTo>
                <a:lnTo>
                  <a:pt x="0" y="78095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371600" y="2288583"/>
            <a:ext cx="6054861" cy="5408497"/>
            <a:chOff x="0" y="0"/>
            <a:chExt cx="8073148" cy="7211329"/>
          </a:xfrm>
        </p:grpSpPr>
        <p:sp>
          <p:nvSpPr>
            <p:cNvPr name="TextBox 4" id="4"/>
            <p:cNvSpPr txBox="true"/>
            <p:nvPr/>
          </p:nvSpPr>
          <p:spPr>
            <a:xfrm rot="0">
              <a:off x="0" y="1080193"/>
              <a:ext cx="8073148" cy="6131137"/>
            </a:xfrm>
            <a:prstGeom prst="rect">
              <a:avLst/>
            </a:prstGeom>
          </p:spPr>
          <p:txBody>
            <a:bodyPr anchor="t" rtlCol="false" tIns="0" lIns="0" bIns="0" rIns="0">
              <a:spAutoFit/>
            </a:bodyPr>
            <a:lstStyle/>
            <a:p>
              <a:pPr algn="l">
                <a:lnSpc>
                  <a:spcPts val="4060"/>
                </a:lnSpc>
              </a:pPr>
              <a:r>
                <a:rPr lang="en-US" sz="2900">
                  <a:solidFill>
                    <a:srgbClr val="FFFFFF"/>
                  </a:solidFill>
                  <a:latin typeface="HK Grotesk Light"/>
                  <a:ea typeface="HK Grotesk Light"/>
                  <a:cs typeface="HK Grotesk Light"/>
                  <a:sym typeface="HK Grotesk Light"/>
                </a:rPr>
                <a:t>When you insert a new slide, it will usually have placeholders to show you where content will be placed. Slides have different layouts for placeholders, depending on the type of information you want to include. Whenever you create a new slide, you'll need to choose a slide layout that fits your content.</a:t>
              </a:r>
            </a:p>
          </p:txBody>
        </p:sp>
        <p:sp>
          <p:nvSpPr>
            <p:cNvPr name="TextBox 5" id="5"/>
            <p:cNvSpPr txBox="true"/>
            <p:nvPr/>
          </p:nvSpPr>
          <p:spPr>
            <a:xfrm rot="0">
              <a:off x="0" y="28575"/>
              <a:ext cx="8073148" cy="761250"/>
            </a:xfrm>
            <a:prstGeom prst="rect">
              <a:avLst/>
            </a:prstGeom>
          </p:spPr>
          <p:txBody>
            <a:bodyPr anchor="t" rtlCol="false" tIns="0" lIns="0" bIns="0" rIns="0">
              <a:spAutoFit/>
            </a:bodyPr>
            <a:lstStyle/>
            <a:p>
              <a:pPr algn="l">
                <a:lnSpc>
                  <a:spcPts val="4400"/>
                </a:lnSpc>
              </a:pPr>
              <a:r>
                <a:rPr lang="en-US" b="true" sz="4000" spc="-40">
                  <a:solidFill>
                    <a:srgbClr val="FFFFFF"/>
                  </a:solidFill>
                  <a:latin typeface="HK Grotesk Medium"/>
                  <a:ea typeface="HK Grotesk Medium"/>
                  <a:cs typeface="HK Grotesk Medium"/>
                  <a:sym typeface="HK Grotesk Medium"/>
                </a:rPr>
                <a:t>Slides and slide layouts</a:t>
              </a:r>
            </a:p>
          </p:txBody>
        </p:sp>
      </p:grpSp>
      <p:sp>
        <p:nvSpPr>
          <p:cNvPr name="Freeform 6" id="6"/>
          <p:cNvSpPr/>
          <p:nvPr/>
        </p:nvSpPr>
        <p:spPr>
          <a:xfrm flipH="false" flipV="false" rot="-2178113">
            <a:off x="-9376316" y="-4176606"/>
            <a:ext cx="16619033" cy="7809594"/>
          </a:xfrm>
          <a:custGeom>
            <a:avLst/>
            <a:gdLst/>
            <a:ahLst/>
            <a:cxnLst/>
            <a:rect r="r" b="b" t="t" l="l"/>
            <a:pathLst>
              <a:path h="7809594" w="16619033">
                <a:moveTo>
                  <a:pt x="0" y="0"/>
                </a:moveTo>
                <a:lnTo>
                  <a:pt x="16619032" y="0"/>
                </a:lnTo>
                <a:lnTo>
                  <a:pt x="16619032" y="7809594"/>
                </a:lnTo>
                <a:lnTo>
                  <a:pt x="0" y="78095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8125604" y="1028700"/>
            <a:ext cx="9133696" cy="8574490"/>
          </a:xfrm>
          <a:custGeom>
            <a:avLst/>
            <a:gdLst/>
            <a:ahLst/>
            <a:cxnLst/>
            <a:rect r="r" b="b" t="t" l="l"/>
            <a:pathLst>
              <a:path h="8574490" w="9133696">
                <a:moveTo>
                  <a:pt x="0" y="0"/>
                </a:moveTo>
                <a:lnTo>
                  <a:pt x="9133696" y="0"/>
                </a:lnTo>
                <a:lnTo>
                  <a:pt x="9133696" y="8574490"/>
                </a:lnTo>
                <a:lnTo>
                  <a:pt x="0" y="8574490"/>
                </a:lnTo>
                <a:lnTo>
                  <a:pt x="0" y="0"/>
                </a:lnTo>
                <a:close/>
              </a:path>
            </a:pathLst>
          </a:custGeom>
          <a:blipFill>
            <a:blip r:embed="rId4"/>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3000" y="7329994"/>
            <a:ext cx="15910134" cy="5380612"/>
          </a:xfrm>
          <a:custGeom>
            <a:avLst/>
            <a:gdLst/>
            <a:ahLst/>
            <a:cxnLst/>
            <a:rect r="r" b="b" t="t" l="l"/>
            <a:pathLst>
              <a:path h="5380612" w="15910134">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2547575" y="1075648"/>
            <a:ext cx="4711725" cy="1982694"/>
          </a:xfrm>
          <a:custGeom>
            <a:avLst/>
            <a:gdLst/>
            <a:ahLst/>
            <a:cxnLst/>
            <a:rect r="r" b="b" t="t" l="l"/>
            <a:pathLst>
              <a:path h="1982694" w="4711725">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1028700" y="4645978"/>
            <a:ext cx="16230600" cy="2280919"/>
          </a:xfrm>
          <a:prstGeom prst="rect">
            <a:avLst/>
          </a:prstGeom>
        </p:spPr>
        <p:txBody>
          <a:bodyPr anchor="t" rtlCol="false" tIns="0" lIns="0" bIns="0" rIns="0">
            <a:spAutoFit/>
          </a:bodyPr>
          <a:lstStyle/>
          <a:p>
            <a:pPr algn="ctr">
              <a:lnSpc>
                <a:spcPts val="8799"/>
              </a:lnSpc>
            </a:pPr>
            <a:r>
              <a:rPr lang="en-US" b="true" sz="8799" spc="-87">
                <a:solidFill>
                  <a:srgbClr val="E17A01"/>
                </a:solidFill>
                <a:latin typeface="HK Grotesk Bold"/>
                <a:ea typeface="HK Grotesk Bold"/>
                <a:cs typeface="HK Grotesk Bold"/>
                <a:sym typeface="HK Grotesk Bold"/>
              </a:rPr>
              <a:t>CHANGE THE LAYOUT OF THIS SLIDE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43000" y="7329994"/>
            <a:ext cx="15910134" cy="5380612"/>
          </a:xfrm>
          <a:custGeom>
            <a:avLst/>
            <a:gdLst/>
            <a:ahLst/>
            <a:cxnLst/>
            <a:rect r="r" b="b" t="t" l="l"/>
            <a:pathLst>
              <a:path h="5380612" w="15910134">
                <a:moveTo>
                  <a:pt x="0" y="0"/>
                </a:moveTo>
                <a:lnTo>
                  <a:pt x="15910134" y="0"/>
                </a:lnTo>
                <a:lnTo>
                  <a:pt x="15910134" y="5380612"/>
                </a:lnTo>
                <a:lnTo>
                  <a:pt x="0" y="538061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12547575" y="1075648"/>
            <a:ext cx="4711725" cy="1982694"/>
          </a:xfrm>
          <a:custGeom>
            <a:avLst/>
            <a:gdLst/>
            <a:ahLst/>
            <a:cxnLst/>
            <a:rect r="r" b="b" t="t" l="l"/>
            <a:pathLst>
              <a:path h="1982694" w="4711725">
                <a:moveTo>
                  <a:pt x="0" y="0"/>
                </a:moveTo>
                <a:lnTo>
                  <a:pt x="4711725" y="0"/>
                </a:lnTo>
                <a:lnTo>
                  <a:pt x="4711725" y="1982694"/>
                </a:lnTo>
                <a:lnTo>
                  <a:pt x="0" y="19826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4" id="4"/>
          <p:cNvSpPr txBox="true"/>
          <p:nvPr/>
        </p:nvSpPr>
        <p:spPr>
          <a:xfrm rot="0">
            <a:off x="1028700" y="4645978"/>
            <a:ext cx="16230600" cy="1166494"/>
          </a:xfrm>
          <a:prstGeom prst="rect">
            <a:avLst/>
          </a:prstGeom>
        </p:spPr>
        <p:txBody>
          <a:bodyPr anchor="t" rtlCol="false" tIns="0" lIns="0" bIns="0" rIns="0">
            <a:spAutoFit/>
          </a:bodyPr>
          <a:lstStyle/>
          <a:p>
            <a:pPr algn="ctr">
              <a:lnSpc>
                <a:spcPts val="8799"/>
              </a:lnSpc>
            </a:pPr>
            <a:r>
              <a:rPr lang="en-US" b="true" sz="8799" spc="-87">
                <a:solidFill>
                  <a:srgbClr val="E17A01"/>
                </a:solidFill>
                <a:latin typeface="HK Grotesk Bold"/>
                <a:ea typeface="HK Grotesk Bold"/>
                <a:cs typeface="HK Grotesk Bold"/>
                <a:sym typeface="HK Grotesk Bold"/>
              </a:rPr>
              <a:t>INSERTING CONTENT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DAGD8UTJ67U</dc:identifier>
  <dcterms:modified xsi:type="dcterms:W3CDTF">2011-08-01T06:04:30Z</dcterms:modified>
  <cp:revision>1</cp:revision>
  <dc:title>MS PowerPoint 2021 Basics</dc:title>
</cp:coreProperties>
</file>