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HK Grotesk" panose="020B0604020202020204" charset="0"/>
      <p:regular r:id="rId31"/>
    </p:embeddedFont>
    <p:embeddedFont>
      <p:font typeface="HK Grotesk Bold" panose="020B0604020202020204" charset="0"/>
      <p:regular r:id="rId32"/>
    </p:embeddedFont>
    <p:embeddedFont>
      <p:font typeface="HK Grotesk Light" panose="020B0604020202020204" charset="0"/>
      <p:regular r:id="rId33"/>
    </p:embeddedFont>
    <p:embeddedFont>
      <p:font typeface="HK Grotesk Medium"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create a blank presentation: </a:t>
            </a:r>
          </a:p>
          <a:p>
            <a:r>
              <a:rPr lang="en-US"/>
              <a:t>1. Select the File tab to go to Backstage view.</a:t>
            </a:r>
          </a:p>
          <a:p>
            <a:r>
              <a:rPr lang="en-US"/>
              <a:t>2. Select New on the left side of the window, then click Blank Presentation.</a:t>
            </a:r>
          </a:p>
          <a:p>
            <a:r>
              <a:rPr lang="en-US"/>
              <a:t>3. A new presentation will appear.</a:t>
            </a:r>
          </a:p>
          <a:p>
            <a:endParaRPr lang="en-US"/>
          </a:p>
          <a:p>
            <a:r>
              <a:rPr lang="en-US"/>
              <a:t>Create a presentation from a template.</a:t>
            </a:r>
          </a:p>
          <a:p>
            <a:endParaRPr lang="en-US"/>
          </a:p>
          <a:p>
            <a:r>
              <a:rPr lang="en-US"/>
              <a:t>A template is a predesigned presentation you can use to create a new slide show quickly. Templates often include custom formatting and designs, so they can save you a lot of time and effort when starting a new project.</a:t>
            </a:r>
          </a:p>
          <a:p>
            <a:endParaRPr lang="en-US"/>
          </a:p>
          <a:p>
            <a:r>
              <a:rPr lang="en-US"/>
              <a:t>1. Click the File tab to access Backstage view, then select New.</a:t>
            </a:r>
          </a:p>
          <a:p>
            <a:r>
              <a:rPr lang="en-US"/>
              <a:t>2. You can click a suggested search to find templates or use the search bar to find something more specific. For example, search for the keyword chalkboard.</a:t>
            </a:r>
          </a:p>
          <a:p>
            <a:r>
              <a:rPr lang="en-US"/>
              <a:t>3. A preview of the template will appear, along with additional information on how the template can be used.</a:t>
            </a:r>
          </a:p>
          <a:p>
            <a:r>
              <a:rPr lang="en-US"/>
              <a:t>4. Click Create to use the selected template.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can use the Apply To All command in the Timing group to apply the same transition to all slides in your presentation. Keep in mind that this will modify any other transitions you've applied.</a:t>
            </a:r>
          </a:p>
          <a:p>
            <a:endParaRPr lang="en-US"/>
          </a:p>
          <a:p>
            <a:r>
              <a:rPr lang="en-US"/>
              <a:t>Try applying a few different types of transitions to various slides in your presentation. You may find that some transitions work better than others, depending on the content of your slides.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create a blank presentation: </a:t>
            </a:r>
          </a:p>
          <a:p>
            <a:r>
              <a:rPr lang="en-US"/>
              <a:t>1. Select the File tab to go to Backstage view.</a:t>
            </a:r>
          </a:p>
          <a:p>
            <a:r>
              <a:rPr lang="en-US"/>
              <a:t>2. Select New on the left side of the window, then click Blank Presentation.</a:t>
            </a:r>
          </a:p>
          <a:p>
            <a:r>
              <a:rPr lang="en-US"/>
              <a:t>3. A new presentation will appear.</a:t>
            </a:r>
          </a:p>
          <a:p>
            <a:endParaRPr lang="en-US"/>
          </a:p>
          <a:p>
            <a:r>
              <a:rPr lang="en-US"/>
              <a:t>Create a presentation from a template.</a:t>
            </a:r>
          </a:p>
          <a:p>
            <a:endParaRPr lang="en-US"/>
          </a:p>
          <a:p>
            <a:r>
              <a:rPr lang="en-US"/>
              <a:t>A template is a predesigned presentation you can use to create a new slide show quickly. Templates often include custom formatting and designs, so they can save you a lot of time and effort when starting a new project.</a:t>
            </a:r>
          </a:p>
          <a:p>
            <a:endParaRPr lang="en-US"/>
          </a:p>
          <a:p>
            <a:r>
              <a:rPr lang="en-US"/>
              <a:t>1. Click the File tab to access Backstage view, then select New.</a:t>
            </a:r>
          </a:p>
          <a:p>
            <a:r>
              <a:rPr lang="en-US"/>
              <a:t>2. You can click a suggested search to find templates or use the search bar to find something more specific. For example, search for the keyword chalkboard.</a:t>
            </a:r>
          </a:p>
          <a:p>
            <a:r>
              <a:rPr lang="en-US"/>
              <a:t>3. A preview of the template will appear, along with additional information on how the template can be used.</a:t>
            </a:r>
          </a:p>
          <a:p>
            <a:r>
              <a:rPr lang="en-US"/>
              <a:t>4. Click Create to use the selected template.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create a blank presentation: </a:t>
            </a:r>
          </a:p>
          <a:p>
            <a:r>
              <a:rPr lang="en-US"/>
              <a:t>1. Select the File tab to go to Backstage view.</a:t>
            </a:r>
          </a:p>
          <a:p>
            <a:r>
              <a:rPr lang="en-US"/>
              <a:t>2. Select New on the left side of the window, then click Blank Presentation.</a:t>
            </a:r>
          </a:p>
          <a:p>
            <a:r>
              <a:rPr lang="en-US"/>
              <a:t>3. A new presentation will appear.</a:t>
            </a:r>
          </a:p>
          <a:p>
            <a:endParaRPr lang="en-US"/>
          </a:p>
          <a:p>
            <a:r>
              <a:rPr lang="en-US"/>
              <a:t>Create a presentation from a template.</a:t>
            </a:r>
          </a:p>
          <a:p>
            <a:endParaRPr lang="en-US"/>
          </a:p>
          <a:p>
            <a:r>
              <a:rPr lang="en-US"/>
              <a:t>A template is a predesigned presentation you can use to create a new slide show quickly. Templates often include custom formatting and designs, so they can save you a lot of time and effort when starting a new project.</a:t>
            </a:r>
          </a:p>
          <a:p>
            <a:endParaRPr lang="en-US"/>
          </a:p>
          <a:p>
            <a:r>
              <a:rPr lang="en-US"/>
              <a:t>1. Click the File tab to access Backstage view, then select New.</a:t>
            </a:r>
          </a:p>
          <a:p>
            <a:r>
              <a:rPr lang="en-US"/>
              <a:t>2. You can click a suggested search to find templates or use the search bar to find something more specific. For example, search for the keyword chalkboard.</a:t>
            </a:r>
          </a:p>
          <a:p>
            <a:r>
              <a:rPr lang="en-US"/>
              <a:t>3. A preview of the template will appear, along with additional information on how the template can be used.</a:t>
            </a:r>
          </a:p>
          <a:p>
            <a:r>
              <a:rPr lang="en-US"/>
              <a:t>4. Click Create to use the selected template.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80871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1771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create a blank presentation: </a:t>
            </a:r>
          </a:p>
          <a:p>
            <a:r>
              <a:rPr lang="en-US"/>
              <a:t>1. Select the File tab to go to Backstage view.</a:t>
            </a:r>
          </a:p>
          <a:p>
            <a:r>
              <a:rPr lang="en-US"/>
              <a:t>2. Select New on the left side of the window, then click Blank Presentation.</a:t>
            </a:r>
          </a:p>
          <a:p>
            <a:r>
              <a:rPr lang="en-US"/>
              <a:t>3. A new presentation will appear.</a:t>
            </a:r>
          </a:p>
          <a:p>
            <a:endParaRPr lang="en-US"/>
          </a:p>
          <a:p>
            <a:r>
              <a:rPr lang="en-US"/>
              <a:t>Create a presentation from a template.</a:t>
            </a:r>
          </a:p>
          <a:p>
            <a:endParaRPr lang="en-US"/>
          </a:p>
          <a:p>
            <a:r>
              <a:rPr lang="en-US"/>
              <a:t>A template is a predesigned presentation you can use to create a new slide show quickly. Templates often include custom formatting and designs, so they can save you a lot of time and effort when starting a new project.</a:t>
            </a:r>
          </a:p>
          <a:p>
            <a:endParaRPr lang="en-US"/>
          </a:p>
          <a:p>
            <a:r>
              <a:rPr lang="en-US"/>
              <a:t>1. Click the File tab to access Backstage view, then select New.</a:t>
            </a:r>
          </a:p>
          <a:p>
            <a:r>
              <a:rPr lang="en-US"/>
              <a:t>2. You can click a suggested search to find templates or use the search bar to find something more specific. For example, search for the keyword chalkboard.</a:t>
            </a:r>
          </a:p>
          <a:p>
            <a:r>
              <a:rPr lang="en-US"/>
              <a:t>3. A preview of the template will appear, along with additional information on how the template can be used.</a:t>
            </a:r>
          </a:p>
          <a:p>
            <a:r>
              <a:rPr lang="en-US"/>
              <a:t>4. Click Create to use the selected template.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can use the Apply To All command in the Timing group to apply the same transition to all slides in your presentation. Keep in mind that this will modify any other transitions you've applied.</a:t>
            </a:r>
          </a:p>
          <a:p>
            <a:endParaRPr lang="en-US"/>
          </a:p>
          <a:p>
            <a:r>
              <a:rPr lang="en-US"/>
              <a:t>Try applying a few different types of transitions to various slides in your presentation. You may find that some transitions work better than others, depending on the content of your slides.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create a blank presentation: </a:t>
            </a:r>
          </a:p>
          <a:p>
            <a:r>
              <a:rPr lang="en-US"/>
              <a:t>1. Select the File tab to go to Backstage view.</a:t>
            </a:r>
          </a:p>
          <a:p>
            <a:r>
              <a:rPr lang="en-US"/>
              <a:t>2. Select New on the left side of the window, then click Blank Presentation.</a:t>
            </a:r>
          </a:p>
          <a:p>
            <a:r>
              <a:rPr lang="en-US"/>
              <a:t>3. A new presentation will appear.</a:t>
            </a:r>
          </a:p>
          <a:p>
            <a:endParaRPr lang="en-US"/>
          </a:p>
          <a:p>
            <a:r>
              <a:rPr lang="en-US"/>
              <a:t>Create a presentation from a template.</a:t>
            </a:r>
          </a:p>
          <a:p>
            <a:endParaRPr lang="en-US"/>
          </a:p>
          <a:p>
            <a:r>
              <a:rPr lang="en-US"/>
              <a:t>A template is a predesigned presentation you can use to create a new slide show quickly. Templates often include custom formatting and designs, so they can save you a lot of time and effort when starting a new project.</a:t>
            </a:r>
          </a:p>
          <a:p>
            <a:endParaRPr lang="en-US"/>
          </a:p>
          <a:p>
            <a:r>
              <a:rPr lang="en-US"/>
              <a:t>1. Click the File tab to access Backstage view, then select New.</a:t>
            </a:r>
          </a:p>
          <a:p>
            <a:r>
              <a:rPr lang="en-US"/>
              <a:t>2. You can click a suggested search to find templates or use the search bar to find something more specific. For example, search for the keyword chalkboard.</a:t>
            </a:r>
          </a:p>
          <a:p>
            <a:r>
              <a:rPr lang="en-US"/>
              <a:t>3. A preview of the template will appear, along with additional information on how the template can be used.</a:t>
            </a:r>
          </a:p>
          <a:p>
            <a:r>
              <a:rPr lang="en-US"/>
              <a:t>4. Click Create to use the selected template.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create a blank presentation: </a:t>
            </a:r>
          </a:p>
          <a:p>
            <a:r>
              <a:rPr lang="en-US"/>
              <a:t>1. Select the File tab to go to Backstage view.</a:t>
            </a:r>
          </a:p>
          <a:p>
            <a:r>
              <a:rPr lang="en-US"/>
              <a:t>2. Select New on the left side of the window, then click Blank Presentation.</a:t>
            </a:r>
          </a:p>
          <a:p>
            <a:r>
              <a:rPr lang="en-US"/>
              <a:t>3. A new presentation will appear.</a:t>
            </a:r>
          </a:p>
          <a:p>
            <a:endParaRPr lang="en-US"/>
          </a:p>
          <a:p>
            <a:r>
              <a:rPr lang="en-US"/>
              <a:t>Create a presentation from a template.</a:t>
            </a:r>
          </a:p>
          <a:p>
            <a:endParaRPr lang="en-US"/>
          </a:p>
          <a:p>
            <a:r>
              <a:rPr lang="en-US"/>
              <a:t>A template is a predesigned presentation you can use to create a new slide show quickly. Templates often include custom formatting and designs, so they can save you a lot of time and effort when starting a new project.</a:t>
            </a:r>
          </a:p>
          <a:p>
            <a:endParaRPr lang="en-US"/>
          </a:p>
          <a:p>
            <a:r>
              <a:rPr lang="en-US"/>
              <a:t>1. Click the File tab to access Backstage view, then select New.</a:t>
            </a:r>
          </a:p>
          <a:p>
            <a:r>
              <a:rPr lang="en-US"/>
              <a:t>2. You can click a suggested search to find templates or use the search bar to find something more specific. For example, search for the keyword chalkboard.</a:t>
            </a:r>
          </a:p>
          <a:p>
            <a:r>
              <a:rPr lang="en-US"/>
              <a:t>3. A preview of the template will appear, along with additional information on how the template can be used.</a:t>
            </a:r>
          </a:p>
          <a:p>
            <a:r>
              <a:rPr lang="en-US"/>
              <a:t>4. Click Create to use the selected template.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create a blank presentation: </a:t>
            </a:r>
          </a:p>
          <a:p>
            <a:r>
              <a:rPr lang="en-US"/>
              <a:t>1. Select the File tab to go to Backstage view.</a:t>
            </a:r>
          </a:p>
          <a:p>
            <a:r>
              <a:rPr lang="en-US"/>
              <a:t>2. Select New on the left side of the window, then click Blank Presentation.</a:t>
            </a:r>
          </a:p>
          <a:p>
            <a:r>
              <a:rPr lang="en-US"/>
              <a:t>3. A new presentation will appear.</a:t>
            </a:r>
          </a:p>
          <a:p>
            <a:endParaRPr lang="en-US"/>
          </a:p>
          <a:p>
            <a:r>
              <a:rPr lang="en-US"/>
              <a:t>Create a presentation from a template.</a:t>
            </a:r>
          </a:p>
          <a:p>
            <a:endParaRPr lang="en-US"/>
          </a:p>
          <a:p>
            <a:r>
              <a:rPr lang="en-US"/>
              <a:t>A template is a predesigned presentation you can use to create a new slide show quickly. Templates often include custom formatting and designs, so they can save you a lot of time and effort when starting a new project.</a:t>
            </a:r>
          </a:p>
          <a:p>
            <a:endParaRPr lang="en-US"/>
          </a:p>
          <a:p>
            <a:r>
              <a:rPr lang="en-US"/>
              <a:t>1. Click the File tab to access Backstage view, then select New.</a:t>
            </a:r>
          </a:p>
          <a:p>
            <a:r>
              <a:rPr lang="en-US"/>
              <a:t>2. You can click a suggested search to find templates or use the search bar to find something more specific. For example, search for the keyword chalkboard.</a:t>
            </a:r>
          </a:p>
          <a:p>
            <a:r>
              <a:rPr lang="en-US"/>
              <a:t>3. A preview of the template will appear, along with additional information on how the template can be used.</a:t>
            </a:r>
          </a:p>
          <a:p>
            <a:r>
              <a:rPr lang="en-US"/>
              <a:t>4. Click Create to use the selected template.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create a blank presentation: </a:t>
            </a:r>
          </a:p>
          <a:p>
            <a:r>
              <a:rPr lang="en-US"/>
              <a:t>1. Select the File tab to go to Backstage view.</a:t>
            </a:r>
          </a:p>
          <a:p>
            <a:r>
              <a:rPr lang="en-US"/>
              <a:t>2. Select New on the left side of the window, then click Blank Presentation.</a:t>
            </a:r>
          </a:p>
          <a:p>
            <a:r>
              <a:rPr lang="en-US"/>
              <a:t>3. A new presentation will appear.</a:t>
            </a:r>
          </a:p>
          <a:p>
            <a:endParaRPr lang="en-US"/>
          </a:p>
          <a:p>
            <a:r>
              <a:rPr lang="en-US"/>
              <a:t>Create a presentation from a template.</a:t>
            </a:r>
          </a:p>
          <a:p>
            <a:endParaRPr lang="en-US"/>
          </a:p>
          <a:p>
            <a:r>
              <a:rPr lang="en-US"/>
              <a:t>A template is a predesigned presentation you can use to create a new slide show quickly. Templates often include custom formatting and designs, so they can save you a lot of time and effort when starting a new project.</a:t>
            </a:r>
          </a:p>
          <a:p>
            <a:endParaRPr lang="en-US"/>
          </a:p>
          <a:p>
            <a:r>
              <a:rPr lang="en-US"/>
              <a:t>1. Click the File tab to access Backstage view, then select New.</a:t>
            </a:r>
          </a:p>
          <a:p>
            <a:r>
              <a:rPr lang="en-US"/>
              <a:t>2. You can click a suggested search to find templates or use the search bar to find something more specific. For example, search for the keyword chalkboard.</a:t>
            </a:r>
          </a:p>
          <a:p>
            <a:r>
              <a:rPr lang="en-US"/>
              <a:t>3. A preview of the template will appear, along with additional information on how the template can be used.</a:t>
            </a:r>
          </a:p>
          <a:p>
            <a:r>
              <a:rPr lang="en-US"/>
              <a:t>4. Click Create to use the selected template.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create a blank presentation: </a:t>
            </a:r>
          </a:p>
          <a:p>
            <a:r>
              <a:rPr lang="en-US"/>
              <a:t>1. Select the File tab to go to Backstage view.</a:t>
            </a:r>
          </a:p>
          <a:p>
            <a:r>
              <a:rPr lang="en-US"/>
              <a:t>2. Select New on the left side of the window, then click Blank Presentation.</a:t>
            </a:r>
          </a:p>
          <a:p>
            <a:r>
              <a:rPr lang="en-US"/>
              <a:t>3. A new presentation will appear.</a:t>
            </a:r>
          </a:p>
          <a:p>
            <a:endParaRPr lang="en-US"/>
          </a:p>
          <a:p>
            <a:r>
              <a:rPr lang="en-US"/>
              <a:t>Create a presentation from a template.</a:t>
            </a:r>
          </a:p>
          <a:p>
            <a:endParaRPr lang="en-US"/>
          </a:p>
          <a:p>
            <a:r>
              <a:rPr lang="en-US"/>
              <a:t>A template is a predesigned presentation you can use to create a new slide show quickly. Templates often include custom formatting and designs, so they can save you a lot of time and effort when starting a new project.</a:t>
            </a:r>
          </a:p>
          <a:p>
            <a:endParaRPr lang="en-US"/>
          </a:p>
          <a:p>
            <a:r>
              <a:rPr lang="en-US"/>
              <a:t>1. Click the File tab to access Backstage view, then select New.</a:t>
            </a:r>
          </a:p>
          <a:p>
            <a:r>
              <a:rPr lang="en-US"/>
              <a:t>2. You can click a suggested search to find templates or use the search bar to find something more specific. For example, search for the keyword chalkboard.</a:t>
            </a:r>
          </a:p>
          <a:p>
            <a:r>
              <a:rPr lang="en-US"/>
              <a:t>3. A preview of the template will appear, along with additional information on how the template can be used.</a:t>
            </a:r>
          </a:p>
          <a:p>
            <a:r>
              <a:rPr lang="en-US"/>
              <a:t>4. Click Create to use the selected template.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create a blank presentation: </a:t>
            </a:r>
          </a:p>
          <a:p>
            <a:r>
              <a:rPr lang="en-US"/>
              <a:t>1. Select the File tab to go to Backstage view.</a:t>
            </a:r>
          </a:p>
          <a:p>
            <a:r>
              <a:rPr lang="en-US"/>
              <a:t>2. Select New on the left side of the window, then click Blank Presentation.</a:t>
            </a:r>
          </a:p>
          <a:p>
            <a:r>
              <a:rPr lang="en-US"/>
              <a:t>3. A new presentation will appear.</a:t>
            </a:r>
          </a:p>
          <a:p>
            <a:endParaRPr lang="en-US"/>
          </a:p>
          <a:p>
            <a:r>
              <a:rPr lang="en-US"/>
              <a:t>Create a presentation from a template.</a:t>
            </a:r>
          </a:p>
          <a:p>
            <a:endParaRPr lang="en-US"/>
          </a:p>
          <a:p>
            <a:r>
              <a:rPr lang="en-US"/>
              <a:t>A template is a predesigned presentation you can use to create a new slide show quickly. Templates often include custom formatting and designs, so they can save you a lot of time and effort when starting a new project.</a:t>
            </a:r>
          </a:p>
          <a:p>
            <a:endParaRPr lang="en-US"/>
          </a:p>
          <a:p>
            <a:r>
              <a:rPr lang="en-US"/>
              <a:t>1. Click the File tab to access Backstage view, then select New.</a:t>
            </a:r>
          </a:p>
          <a:p>
            <a:r>
              <a:rPr lang="en-US"/>
              <a:t>2. You can click a suggested search to find templates or use the search bar to find something more specific. For example, search for the keyword chalkboard.</a:t>
            </a:r>
          </a:p>
          <a:p>
            <a:r>
              <a:rPr lang="en-US"/>
              <a:t>3. A preview of the template will appear, along with additional information on how the template can be used.</a:t>
            </a:r>
          </a:p>
          <a:p>
            <a:r>
              <a:rPr lang="en-US"/>
              <a:t>4. Click Create to use the selected template.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hyperlink" Target="https://www.fortbend.lib.tx.us/events/month?branches%5B104%5D=104"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7A01"/>
        </a:solidFill>
        <a:effectLst/>
      </p:bgPr>
    </p:bg>
    <p:spTree>
      <p:nvGrpSpPr>
        <p:cNvPr id="1" name=""/>
        <p:cNvGrpSpPr/>
        <p:nvPr/>
      </p:nvGrpSpPr>
      <p:grpSpPr>
        <a:xfrm>
          <a:off x="0" y="0"/>
          <a:ext cx="0" cy="0"/>
          <a:chOff x="0" y="0"/>
          <a:chExt cx="0" cy="0"/>
        </a:xfrm>
      </p:grpSpPr>
      <p:sp>
        <p:nvSpPr>
          <p:cNvPr id="2" name="Freeform 2"/>
          <p:cNvSpPr/>
          <p:nvPr/>
        </p:nvSpPr>
        <p:spPr>
          <a:xfrm>
            <a:off x="-201270" y="-297607"/>
            <a:ext cx="18690540" cy="10584607"/>
          </a:xfrm>
          <a:custGeom>
            <a:avLst/>
            <a:gdLst/>
            <a:ahLst/>
            <a:cxnLst/>
            <a:rect l="l" t="t" r="r" b="b"/>
            <a:pathLst>
              <a:path w="18690540" h="10584607">
                <a:moveTo>
                  <a:pt x="0" y="0"/>
                </a:moveTo>
                <a:lnTo>
                  <a:pt x="18690540" y="0"/>
                </a:lnTo>
                <a:lnTo>
                  <a:pt x="18690540" y="10584607"/>
                </a:lnTo>
                <a:lnTo>
                  <a:pt x="0" y="10584607"/>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1476375"/>
            <a:ext cx="12103716" cy="4917897"/>
          </a:xfrm>
          <a:prstGeom prst="rect">
            <a:avLst/>
          </a:prstGeom>
        </p:spPr>
        <p:txBody>
          <a:bodyPr lIns="0" tIns="0" rIns="0" bIns="0" rtlCol="0" anchor="t">
            <a:spAutoFit/>
          </a:bodyPr>
          <a:lstStyle/>
          <a:p>
            <a:pPr algn="l">
              <a:lnSpc>
                <a:spcPts val="12528"/>
              </a:lnSpc>
            </a:pPr>
            <a:r>
              <a:rPr lang="en-US" sz="14400">
                <a:solidFill>
                  <a:srgbClr val="FFFFFF"/>
                </a:solidFill>
                <a:latin typeface="HK Grotesk Bold"/>
                <a:ea typeface="HK Grotesk Bold"/>
                <a:cs typeface="HK Grotesk Bold"/>
                <a:sym typeface="HK Grotesk Bold"/>
              </a:rPr>
              <a:t>Microsoft PowerPoint</a:t>
            </a:r>
          </a:p>
          <a:p>
            <a:pPr algn="l">
              <a:lnSpc>
                <a:spcPts val="12528"/>
              </a:lnSpc>
            </a:pPr>
            <a:r>
              <a:rPr lang="en-US" sz="14400">
                <a:solidFill>
                  <a:srgbClr val="FFFFFF"/>
                </a:solidFill>
                <a:latin typeface="HK Grotesk Bold"/>
                <a:ea typeface="HK Grotesk Bold"/>
                <a:cs typeface="HK Grotesk Bold"/>
                <a:sym typeface="HK Grotesk Bold"/>
              </a:rPr>
              <a:t>Intermediate</a:t>
            </a:r>
          </a:p>
        </p:txBody>
      </p:sp>
      <p:sp>
        <p:nvSpPr>
          <p:cNvPr id="4" name="TextBox 4"/>
          <p:cNvSpPr txBox="1"/>
          <p:nvPr/>
        </p:nvSpPr>
        <p:spPr>
          <a:xfrm>
            <a:off x="1028700" y="8654617"/>
            <a:ext cx="8781832" cy="603683"/>
          </a:xfrm>
          <a:prstGeom prst="rect">
            <a:avLst/>
          </a:prstGeom>
        </p:spPr>
        <p:txBody>
          <a:bodyPr lIns="0" tIns="0" rIns="0" bIns="0" rtlCol="0" anchor="t">
            <a:spAutoFit/>
          </a:bodyPr>
          <a:lstStyle/>
          <a:p>
            <a:pPr algn="l">
              <a:lnSpc>
                <a:spcPts val="4620"/>
              </a:lnSpc>
            </a:pPr>
            <a:r>
              <a:rPr lang="en-US" sz="4199">
                <a:solidFill>
                  <a:srgbClr val="FFFFFF"/>
                </a:solidFill>
                <a:latin typeface="HK Grotesk Bold"/>
                <a:ea typeface="HK Grotesk Bold"/>
                <a:cs typeface="HK Grotesk Bold"/>
                <a:sym typeface="HK Grotesk Bold"/>
              </a:rPr>
              <a:t>GEORGE MEMORIAL LIBRARY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441806" cy="10287000"/>
          </a:xfrm>
          <a:custGeom>
            <a:avLst/>
            <a:gdLst/>
            <a:ahLst/>
            <a:cxnLst/>
            <a:rect l="l" t="t" r="r" b="b"/>
            <a:pathLst>
              <a:path w="9441806" h="10287000">
                <a:moveTo>
                  <a:pt x="0" y="0"/>
                </a:moveTo>
                <a:lnTo>
                  <a:pt x="9441806" y="0"/>
                </a:lnTo>
                <a:lnTo>
                  <a:pt x="9441806" y="10287000"/>
                </a:lnTo>
                <a:lnTo>
                  <a:pt x="0" y="10287000"/>
                </a:lnTo>
                <a:lnTo>
                  <a:pt x="0" y="0"/>
                </a:lnTo>
                <a:close/>
              </a:path>
            </a:pathLst>
          </a:custGeom>
          <a:blipFill>
            <a:blip r:embed="rId3"/>
            <a:stretch>
              <a:fillRect l="-31995" r="-31995"/>
            </a:stretch>
          </a:blipFill>
        </p:spPr>
      </p:sp>
      <p:sp>
        <p:nvSpPr>
          <p:cNvPr id="3" name="TextBox 3"/>
          <p:cNvSpPr txBox="1"/>
          <p:nvPr/>
        </p:nvSpPr>
        <p:spPr>
          <a:xfrm>
            <a:off x="10429831" y="1190625"/>
            <a:ext cx="6829469" cy="1163407"/>
          </a:xfrm>
          <a:prstGeom prst="rect">
            <a:avLst/>
          </a:prstGeom>
        </p:spPr>
        <p:txBody>
          <a:bodyPr lIns="0" tIns="0" rIns="0" bIns="0" rtlCol="0" anchor="t">
            <a:spAutoFit/>
          </a:bodyPr>
          <a:lstStyle/>
          <a:p>
            <a:pPr algn="l">
              <a:lnSpc>
                <a:spcPts val="8800"/>
              </a:lnSpc>
            </a:pPr>
            <a:r>
              <a:rPr lang="en-US" sz="8800" spc="-87">
                <a:solidFill>
                  <a:srgbClr val="E17A01"/>
                </a:solidFill>
                <a:latin typeface="HK Grotesk Bold"/>
                <a:ea typeface="HK Grotesk Bold"/>
                <a:cs typeface="HK Grotesk Bold"/>
                <a:sym typeface="HK Grotesk Bold"/>
              </a:rPr>
              <a:t>Challenge</a:t>
            </a:r>
          </a:p>
        </p:txBody>
      </p:sp>
      <p:sp>
        <p:nvSpPr>
          <p:cNvPr id="4" name="TextBox 4"/>
          <p:cNvSpPr txBox="1"/>
          <p:nvPr/>
        </p:nvSpPr>
        <p:spPr>
          <a:xfrm>
            <a:off x="10429831" y="2853767"/>
            <a:ext cx="6829469" cy="375008"/>
          </a:xfrm>
          <a:prstGeom prst="rect">
            <a:avLst/>
          </a:prstGeom>
        </p:spPr>
        <p:txBody>
          <a:bodyPr lIns="0" tIns="0" rIns="0" bIns="0" rtlCol="0" anchor="t">
            <a:spAutoFit/>
          </a:bodyPr>
          <a:lstStyle/>
          <a:p>
            <a:pPr algn="l">
              <a:lnSpc>
                <a:spcPts val="2783"/>
              </a:lnSpc>
            </a:pPr>
            <a:r>
              <a:rPr lang="en-US" sz="3199">
                <a:solidFill>
                  <a:srgbClr val="E17A01"/>
                </a:solidFill>
                <a:latin typeface="HK Grotesk Bold"/>
                <a:ea typeface="HK Grotesk Bold"/>
                <a:cs typeface="HK Grotesk Bold"/>
                <a:sym typeface="HK Grotesk Bold"/>
              </a:rPr>
              <a:t>STEP 1</a:t>
            </a:r>
          </a:p>
        </p:txBody>
      </p:sp>
      <p:sp>
        <p:nvSpPr>
          <p:cNvPr id="5" name="TextBox 5"/>
          <p:cNvSpPr txBox="1"/>
          <p:nvPr/>
        </p:nvSpPr>
        <p:spPr>
          <a:xfrm>
            <a:off x="10429831" y="3173958"/>
            <a:ext cx="6829469" cy="905510"/>
          </a:xfrm>
          <a:prstGeom prst="rect">
            <a:avLst/>
          </a:prstGeom>
        </p:spPr>
        <p:txBody>
          <a:bodyPr lIns="0" tIns="0" rIns="0" bIns="0" rtlCol="0" anchor="t">
            <a:spAutoFit/>
          </a:bodyPr>
          <a:lstStyle/>
          <a:p>
            <a:pPr algn="l">
              <a:lnSpc>
                <a:spcPts val="3640"/>
              </a:lnSpc>
            </a:pPr>
            <a:r>
              <a:rPr lang="en-US" sz="2600" dirty="0">
                <a:solidFill>
                  <a:srgbClr val="171717"/>
                </a:solidFill>
                <a:latin typeface="HK Grotesk Light"/>
                <a:ea typeface="HK Grotesk Light"/>
                <a:cs typeface="HK Grotesk Light"/>
                <a:sym typeface="HK Grotesk Light"/>
              </a:rPr>
              <a:t>With this slide selected, apply a Push transition from the Subtle category.</a:t>
            </a:r>
          </a:p>
        </p:txBody>
      </p:sp>
      <p:sp>
        <p:nvSpPr>
          <p:cNvPr id="6" name="TextBox 6"/>
          <p:cNvSpPr txBox="1"/>
          <p:nvPr/>
        </p:nvSpPr>
        <p:spPr>
          <a:xfrm>
            <a:off x="10429831" y="4177050"/>
            <a:ext cx="6829469" cy="375008"/>
          </a:xfrm>
          <a:prstGeom prst="rect">
            <a:avLst/>
          </a:prstGeom>
        </p:spPr>
        <p:txBody>
          <a:bodyPr lIns="0" tIns="0" rIns="0" bIns="0" rtlCol="0" anchor="t">
            <a:spAutoFit/>
          </a:bodyPr>
          <a:lstStyle/>
          <a:p>
            <a:pPr algn="l">
              <a:lnSpc>
                <a:spcPts val="2783"/>
              </a:lnSpc>
            </a:pPr>
            <a:r>
              <a:rPr lang="en-US" sz="3199">
                <a:solidFill>
                  <a:srgbClr val="E17A01"/>
                </a:solidFill>
                <a:latin typeface="HK Grotesk Bold"/>
                <a:ea typeface="HK Grotesk Bold"/>
                <a:cs typeface="HK Grotesk Bold"/>
                <a:sym typeface="HK Grotesk Bold"/>
              </a:rPr>
              <a:t>STEP 2</a:t>
            </a:r>
          </a:p>
        </p:txBody>
      </p:sp>
      <p:sp>
        <p:nvSpPr>
          <p:cNvPr id="7" name="TextBox 7"/>
          <p:cNvSpPr txBox="1"/>
          <p:nvPr/>
        </p:nvSpPr>
        <p:spPr>
          <a:xfrm>
            <a:off x="10429831" y="4497241"/>
            <a:ext cx="6829469" cy="448310"/>
          </a:xfrm>
          <a:prstGeom prst="rect">
            <a:avLst/>
          </a:prstGeom>
        </p:spPr>
        <p:txBody>
          <a:bodyPr lIns="0" tIns="0" rIns="0" bIns="0" rtlCol="0" anchor="t">
            <a:spAutoFit/>
          </a:bodyPr>
          <a:lstStyle/>
          <a:p>
            <a:pPr algn="l">
              <a:lnSpc>
                <a:spcPts val="3640"/>
              </a:lnSpc>
            </a:pPr>
            <a:r>
              <a:rPr lang="en-US" sz="2600">
                <a:solidFill>
                  <a:srgbClr val="171717"/>
                </a:solidFill>
                <a:latin typeface="HK Grotesk Light"/>
                <a:ea typeface="HK Grotesk Light"/>
                <a:cs typeface="HK Grotesk Light"/>
                <a:sym typeface="HK Grotesk Light"/>
              </a:rPr>
              <a:t>Change the Effect Options to push From Right.</a:t>
            </a:r>
          </a:p>
        </p:txBody>
      </p:sp>
      <p:sp>
        <p:nvSpPr>
          <p:cNvPr id="8" name="TextBox 8"/>
          <p:cNvSpPr txBox="1"/>
          <p:nvPr/>
        </p:nvSpPr>
        <p:spPr>
          <a:xfrm>
            <a:off x="10429831" y="5043133"/>
            <a:ext cx="6829469" cy="375008"/>
          </a:xfrm>
          <a:prstGeom prst="rect">
            <a:avLst/>
          </a:prstGeom>
        </p:spPr>
        <p:txBody>
          <a:bodyPr lIns="0" tIns="0" rIns="0" bIns="0" rtlCol="0" anchor="t">
            <a:spAutoFit/>
          </a:bodyPr>
          <a:lstStyle/>
          <a:p>
            <a:pPr algn="l">
              <a:lnSpc>
                <a:spcPts val="2783"/>
              </a:lnSpc>
            </a:pPr>
            <a:r>
              <a:rPr lang="en-US" sz="3199">
                <a:solidFill>
                  <a:srgbClr val="E17A01"/>
                </a:solidFill>
                <a:latin typeface="HK Grotesk Bold"/>
                <a:ea typeface="HK Grotesk Bold"/>
                <a:cs typeface="HK Grotesk Bold"/>
                <a:sym typeface="HK Grotesk Bold"/>
              </a:rPr>
              <a:t>STEP 3</a:t>
            </a:r>
          </a:p>
        </p:txBody>
      </p:sp>
      <p:sp>
        <p:nvSpPr>
          <p:cNvPr id="9" name="TextBox 9"/>
          <p:cNvSpPr txBox="1"/>
          <p:nvPr/>
        </p:nvSpPr>
        <p:spPr>
          <a:xfrm>
            <a:off x="10429831" y="5363324"/>
            <a:ext cx="6829469" cy="448310"/>
          </a:xfrm>
          <a:prstGeom prst="rect">
            <a:avLst/>
          </a:prstGeom>
        </p:spPr>
        <p:txBody>
          <a:bodyPr lIns="0" tIns="0" rIns="0" bIns="0" rtlCol="0" anchor="t">
            <a:spAutoFit/>
          </a:bodyPr>
          <a:lstStyle/>
          <a:p>
            <a:pPr algn="l">
              <a:lnSpc>
                <a:spcPts val="3640"/>
              </a:lnSpc>
            </a:pPr>
            <a:r>
              <a:rPr lang="en-US" sz="2600">
                <a:solidFill>
                  <a:srgbClr val="171717"/>
                </a:solidFill>
                <a:latin typeface="HK Grotesk Light"/>
                <a:ea typeface="HK Grotesk Light"/>
                <a:cs typeface="HK Grotesk Light"/>
                <a:sym typeface="HK Grotesk Light"/>
              </a:rPr>
              <a:t>Change the Duration to 2.00.</a:t>
            </a:r>
          </a:p>
        </p:txBody>
      </p:sp>
      <p:sp>
        <p:nvSpPr>
          <p:cNvPr id="10" name="TextBox 10"/>
          <p:cNvSpPr txBox="1"/>
          <p:nvPr/>
        </p:nvSpPr>
        <p:spPr>
          <a:xfrm>
            <a:off x="10429831" y="5909216"/>
            <a:ext cx="6829469" cy="375008"/>
          </a:xfrm>
          <a:prstGeom prst="rect">
            <a:avLst/>
          </a:prstGeom>
        </p:spPr>
        <p:txBody>
          <a:bodyPr lIns="0" tIns="0" rIns="0" bIns="0" rtlCol="0" anchor="t">
            <a:spAutoFit/>
          </a:bodyPr>
          <a:lstStyle/>
          <a:p>
            <a:pPr algn="l">
              <a:lnSpc>
                <a:spcPts val="2783"/>
              </a:lnSpc>
            </a:pPr>
            <a:r>
              <a:rPr lang="en-US" sz="3199">
                <a:solidFill>
                  <a:srgbClr val="E17A01"/>
                </a:solidFill>
                <a:latin typeface="HK Grotesk Bold"/>
                <a:ea typeface="HK Grotesk Bold"/>
                <a:cs typeface="HK Grotesk Bold"/>
                <a:sym typeface="HK Grotesk Bold"/>
              </a:rPr>
              <a:t>STEP 4</a:t>
            </a:r>
          </a:p>
        </p:txBody>
      </p:sp>
      <p:sp>
        <p:nvSpPr>
          <p:cNvPr id="11" name="TextBox 11"/>
          <p:cNvSpPr txBox="1"/>
          <p:nvPr/>
        </p:nvSpPr>
        <p:spPr>
          <a:xfrm>
            <a:off x="10429831" y="6229407"/>
            <a:ext cx="6829469" cy="905510"/>
          </a:xfrm>
          <a:prstGeom prst="rect">
            <a:avLst/>
          </a:prstGeom>
        </p:spPr>
        <p:txBody>
          <a:bodyPr lIns="0" tIns="0" rIns="0" bIns="0" rtlCol="0" anchor="t">
            <a:spAutoFit/>
          </a:bodyPr>
          <a:lstStyle/>
          <a:p>
            <a:pPr algn="l">
              <a:lnSpc>
                <a:spcPts val="3640"/>
              </a:lnSpc>
            </a:pPr>
            <a:r>
              <a:rPr lang="en-US" sz="2600">
                <a:solidFill>
                  <a:srgbClr val="171717"/>
                </a:solidFill>
                <a:latin typeface="HK Grotesk Light"/>
                <a:ea typeface="HK Grotesk Light"/>
                <a:cs typeface="HK Grotesk Light"/>
                <a:sym typeface="HK Grotesk Light"/>
              </a:rPr>
              <a:t>Set the slides to Automatically Advance after 3 seconds, or 00:03.00.</a:t>
            </a:r>
          </a:p>
        </p:txBody>
      </p:sp>
      <p:sp>
        <p:nvSpPr>
          <p:cNvPr id="12" name="TextBox 12"/>
          <p:cNvSpPr txBox="1"/>
          <p:nvPr/>
        </p:nvSpPr>
        <p:spPr>
          <a:xfrm>
            <a:off x="10429831" y="7232500"/>
            <a:ext cx="6829469" cy="375008"/>
          </a:xfrm>
          <a:prstGeom prst="rect">
            <a:avLst/>
          </a:prstGeom>
        </p:spPr>
        <p:txBody>
          <a:bodyPr lIns="0" tIns="0" rIns="0" bIns="0" rtlCol="0" anchor="t">
            <a:spAutoFit/>
          </a:bodyPr>
          <a:lstStyle/>
          <a:p>
            <a:pPr algn="l">
              <a:lnSpc>
                <a:spcPts val="2783"/>
              </a:lnSpc>
            </a:pPr>
            <a:r>
              <a:rPr lang="en-US" sz="3199">
                <a:solidFill>
                  <a:srgbClr val="E17A01"/>
                </a:solidFill>
                <a:latin typeface="HK Grotesk Bold"/>
                <a:ea typeface="HK Grotesk Bold"/>
                <a:cs typeface="HK Grotesk Bold"/>
                <a:sym typeface="HK Grotesk Bold"/>
              </a:rPr>
              <a:t>STEP 5</a:t>
            </a:r>
          </a:p>
        </p:txBody>
      </p:sp>
      <p:sp>
        <p:nvSpPr>
          <p:cNvPr id="13" name="TextBox 13"/>
          <p:cNvSpPr txBox="1"/>
          <p:nvPr/>
        </p:nvSpPr>
        <p:spPr>
          <a:xfrm>
            <a:off x="10429831" y="7550357"/>
            <a:ext cx="6829469" cy="2277110"/>
          </a:xfrm>
          <a:prstGeom prst="rect">
            <a:avLst/>
          </a:prstGeom>
        </p:spPr>
        <p:txBody>
          <a:bodyPr lIns="0" tIns="0" rIns="0" bIns="0" rtlCol="0" anchor="t">
            <a:spAutoFit/>
          </a:bodyPr>
          <a:lstStyle/>
          <a:p>
            <a:pPr algn="l">
              <a:lnSpc>
                <a:spcPts val="3640"/>
              </a:lnSpc>
            </a:pPr>
            <a:r>
              <a:rPr lang="en-US" sz="2600">
                <a:solidFill>
                  <a:srgbClr val="171717"/>
                </a:solidFill>
                <a:latin typeface="HK Grotesk Light"/>
                <a:ea typeface="HK Grotesk Light"/>
                <a:cs typeface="HK Grotesk Light"/>
                <a:sym typeface="HK Grotesk Light"/>
              </a:rPr>
              <a:t>Use the Apply to All command to apply your changes to every slide. Using the Slide Show button at the bottom of your window, play your slideshow. </a:t>
            </a:r>
          </a:p>
          <a:p>
            <a:pPr algn="l">
              <a:lnSpc>
                <a:spcPts val="3640"/>
              </a:lnSpc>
            </a:pPr>
            <a:endParaRPr lang="en-US" sz="2600">
              <a:solidFill>
                <a:srgbClr val="171717"/>
              </a:solidFill>
              <a:latin typeface="HK Grotesk Light"/>
              <a:ea typeface="HK Grotesk Light"/>
              <a:cs typeface="HK Grotesk Light"/>
              <a:sym typeface="HK Grotesk Light"/>
            </a:endParaRPr>
          </a:p>
        </p:txBody>
      </p:sp>
    </p:spTree>
  </p:cSld>
  <p:clrMapOvr>
    <a:masterClrMapping/>
  </p:clrMapOvr>
  <mc:AlternateContent xmlns:mc="http://schemas.openxmlformats.org/markup-compatibility/2006">
    <mc:Choice xmlns:p14="http://schemas.microsoft.com/office/powerpoint/2010/main" Requires="p14">
      <p:transition p14:dur="0">
        <p:sndAc>
          <p:stSnd>
            <p:snd r:embed="rId2" name="applause.wav"/>
          </p:stSnd>
        </p:sndAc>
      </p:transition>
    </mc:Choice>
    <mc:Fallback>
      <p:transition>
        <p:sndAc>
          <p:stSnd>
            <p:snd r:embed="rId2" name="applause.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7329994"/>
            <a:ext cx="15910134" cy="5380612"/>
          </a:xfrm>
          <a:custGeom>
            <a:avLst/>
            <a:gdLst/>
            <a:ahLst/>
            <a:cxnLst/>
            <a:rect l="l" t="t" r="r" b="b"/>
            <a:pathLst>
              <a:path w="15910134" h="5380612">
                <a:moveTo>
                  <a:pt x="0" y="0"/>
                </a:moveTo>
                <a:lnTo>
                  <a:pt x="15910134" y="0"/>
                </a:lnTo>
                <a:lnTo>
                  <a:pt x="15910134" y="5380612"/>
                </a:lnTo>
                <a:lnTo>
                  <a:pt x="0" y="5380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547575" y="1075648"/>
            <a:ext cx="4711725" cy="1982694"/>
          </a:xfrm>
          <a:custGeom>
            <a:avLst/>
            <a:gdLst/>
            <a:ahLst/>
            <a:cxnLst/>
            <a:rect l="l" t="t" r="r" b="b"/>
            <a:pathLst>
              <a:path w="4711725" h="1982694">
                <a:moveTo>
                  <a:pt x="0" y="0"/>
                </a:moveTo>
                <a:lnTo>
                  <a:pt x="4711725" y="0"/>
                </a:lnTo>
                <a:lnTo>
                  <a:pt x="4711725" y="1982694"/>
                </a:lnTo>
                <a:lnTo>
                  <a:pt x="0" y="19826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4645978"/>
            <a:ext cx="16230600" cy="1166494"/>
          </a:xfrm>
          <a:prstGeom prst="rect">
            <a:avLst/>
          </a:prstGeom>
        </p:spPr>
        <p:txBody>
          <a:bodyPr lIns="0" tIns="0" rIns="0" bIns="0" rtlCol="0" anchor="t">
            <a:spAutoFit/>
          </a:bodyPr>
          <a:lstStyle/>
          <a:p>
            <a:pPr algn="ctr">
              <a:lnSpc>
                <a:spcPts val="8799"/>
              </a:lnSpc>
            </a:pPr>
            <a:r>
              <a:rPr lang="en-US" sz="8799" spc="-87">
                <a:solidFill>
                  <a:srgbClr val="E17A01"/>
                </a:solidFill>
                <a:latin typeface="HK Grotesk Bold"/>
                <a:ea typeface="HK Grotesk Bold"/>
                <a:cs typeface="HK Grotesk Bold"/>
                <a:sym typeface="HK Grotesk Bold"/>
              </a:rPr>
              <a:t>ANIMATIONS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00150"/>
            <a:ext cx="8413106" cy="2255693"/>
          </a:xfrm>
          <a:prstGeom prst="rect">
            <a:avLst/>
          </a:prstGeom>
        </p:spPr>
        <p:txBody>
          <a:bodyPr lIns="0" tIns="0" rIns="0" bIns="0" rtlCol="0" anchor="t">
            <a:spAutoFit/>
          </a:bodyPr>
          <a:lstStyle/>
          <a:p>
            <a:pPr algn="l">
              <a:lnSpc>
                <a:spcPts val="8799"/>
              </a:lnSpc>
            </a:pPr>
            <a:r>
              <a:rPr lang="en-US" sz="8799" spc="-87" dirty="0">
                <a:solidFill>
                  <a:srgbClr val="E17A01"/>
                </a:solidFill>
                <a:latin typeface="HK Grotesk Bold"/>
                <a:ea typeface="HK Grotesk Bold"/>
                <a:cs typeface="HK Grotesk Bold"/>
                <a:sym typeface="HK Grotesk Bold"/>
              </a:rPr>
              <a:t>About </a:t>
            </a:r>
          </a:p>
          <a:p>
            <a:pPr algn="l">
              <a:lnSpc>
                <a:spcPts val="8799"/>
              </a:lnSpc>
            </a:pPr>
            <a:r>
              <a:rPr lang="en-US" sz="8799" spc="-87" dirty="0">
                <a:solidFill>
                  <a:srgbClr val="E17A01"/>
                </a:solidFill>
                <a:latin typeface="HK Grotesk Bold"/>
                <a:ea typeface="HK Grotesk Bold"/>
                <a:cs typeface="HK Grotesk Bold"/>
                <a:sym typeface="HK Grotesk Bold"/>
              </a:rPr>
              <a:t>Transitions</a:t>
            </a:r>
          </a:p>
        </p:txBody>
      </p:sp>
      <p:grpSp>
        <p:nvGrpSpPr>
          <p:cNvPr id="3" name="Group 3"/>
          <p:cNvGrpSpPr/>
          <p:nvPr/>
        </p:nvGrpSpPr>
        <p:grpSpPr>
          <a:xfrm>
            <a:off x="405708" y="4600686"/>
            <a:ext cx="17476583" cy="2793902"/>
            <a:chOff x="0" y="0"/>
            <a:chExt cx="23302111" cy="3725203"/>
          </a:xfrm>
        </p:grpSpPr>
        <p:sp>
          <p:nvSpPr>
            <p:cNvPr id="4" name="TextBox 4"/>
            <p:cNvSpPr txBox="1"/>
            <p:nvPr/>
          </p:nvSpPr>
          <p:spPr>
            <a:xfrm>
              <a:off x="0" y="95250"/>
              <a:ext cx="5728626" cy="496905"/>
            </a:xfrm>
            <a:prstGeom prst="rect">
              <a:avLst/>
            </a:prstGeom>
          </p:spPr>
          <p:txBody>
            <a:bodyPr lIns="0" tIns="0" rIns="0" bIns="0" rtlCol="0" anchor="t">
              <a:spAutoFit/>
            </a:bodyPr>
            <a:lstStyle/>
            <a:p>
              <a:pPr algn="l">
                <a:lnSpc>
                  <a:spcPts val="2629"/>
                </a:lnSpc>
              </a:pPr>
              <a:r>
                <a:rPr lang="en-US" sz="3022">
                  <a:solidFill>
                    <a:srgbClr val="E17A01"/>
                  </a:solidFill>
                  <a:latin typeface="HK Grotesk Bold"/>
                  <a:ea typeface="HK Grotesk Bold"/>
                  <a:cs typeface="HK Grotesk Bold"/>
                  <a:sym typeface="HK Grotesk Bold"/>
                </a:rPr>
                <a:t>ENTRANCE</a:t>
              </a:r>
            </a:p>
          </p:txBody>
        </p:sp>
        <p:sp>
          <p:nvSpPr>
            <p:cNvPr id="5" name="TextBox 5"/>
            <p:cNvSpPr txBox="1"/>
            <p:nvPr/>
          </p:nvSpPr>
          <p:spPr>
            <a:xfrm>
              <a:off x="0" y="938871"/>
              <a:ext cx="5728626" cy="1093212"/>
            </a:xfrm>
            <a:prstGeom prst="rect">
              <a:avLst/>
            </a:prstGeom>
          </p:spPr>
          <p:txBody>
            <a:bodyPr lIns="0" tIns="0" rIns="0" bIns="0" rtlCol="0" anchor="t">
              <a:spAutoFit/>
            </a:bodyPr>
            <a:lstStyle/>
            <a:p>
              <a:pPr algn="l">
                <a:lnSpc>
                  <a:spcPts val="3437"/>
                </a:lnSpc>
              </a:pPr>
              <a:r>
                <a:rPr lang="en-US" sz="2455">
                  <a:solidFill>
                    <a:srgbClr val="171717"/>
                  </a:solidFill>
                  <a:latin typeface="HK Grotesk Light"/>
                  <a:ea typeface="HK Grotesk Light"/>
                  <a:cs typeface="HK Grotesk Light"/>
                  <a:sym typeface="HK Grotesk Light"/>
                </a:rPr>
                <a:t>These control how the object enters the slide. </a:t>
              </a:r>
            </a:p>
          </p:txBody>
        </p:sp>
        <p:sp>
          <p:nvSpPr>
            <p:cNvPr id="6" name="TextBox 6"/>
            <p:cNvSpPr txBox="1"/>
            <p:nvPr/>
          </p:nvSpPr>
          <p:spPr>
            <a:xfrm>
              <a:off x="5857828" y="95250"/>
              <a:ext cx="5728626" cy="496905"/>
            </a:xfrm>
            <a:prstGeom prst="rect">
              <a:avLst/>
            </a:prstGeom>
          </p:spPr>
          <p:txBody>
            <a:bodyPr lIns="0" tIns="0" rIns="0" bIns="0" rtlCol="0" anchor="t">
              <a:spAutoFit/>
            </a:bodyPr>
            <a:lstStyle/>
            <a:p>
              <a:pPr algn="l">
                <a:lnSpc>
                  <a:spcPts val="2629"/>
                </a:lnSpc>
              </a:pPr>
              <a:r>
                <a:rPr lang="en-US" sz="3022">
                  <a:solidFill>
                    <a:srgbClr val="E17A01"/>
                  </a:solidFill>
                  <a:latin typeface="HK Grotesk Bold"/>
                  <a:ea typeface="HK Grotesk Bold"/>
                  <a:cs typeface="HK Grotesk Bold"/>
                  <a:sym typeface="HK Grotesk Bold"/>
                </a:rPr>
                <a:t>EMPHASIS</a:t>
              </a:r>
            </a:p>
          </p:txBody>
        </p:sp>
        <p:sp>
          <p:nvSpPr>
            <p:cNvPr id="7" name="TextBox 7"/>
            <p:cNvSpPr txBox="1"/>
            <p:nvPr/>
          </p:nvSpPr>
          <p:spPr>
            <a:xfrm>
              <a:off x="5857828" y="938871"/>
              <a:ext cx="5728626" cy="1657585"/>
            </a:xfrm>
            <a:prstGeom prst="rect">
              <a:avLst/>
            </a:prstGeom>
          </p:spPr>
          <p:txBody>
            <a:bodyPr lIns="0" tIns="0" rIns="0" bIns="0" rtlCol="0" anchor="t">
              <a:spAutoFit/>
            </a:bodyPr>
            <a:lstStyle/>
            <a:p>
              <a:pPr algn="l">
                <a:lnSpc>
                  <a:spcPts val="3437"/>
                </a:lnSpc>
              </a:pPr>
              <a:r>
                <a:rPr lang="en-US" sz="2455">
                  <a:solidFill>
                    <a:srgbClr val="171717"/>
                  </a:solidFill>
                  <a:latin typeface="HK Grotesk Light"/>
                  <a:ea typeface="HK Grotesk Light"/>
                  <a:cs typeface="HK Grotesk Light"/>
                  <a:sym typeface="HK Grotesk Light"/>
                </a:rPr>
                <a:t>These animations occur while the object is on the slide, often triggered by a mouse click.</a:t>
              </a:r>
            </a:p>
          </p:txBody>
        </p:sp>
        <p:sp>
          <p:nvSpPr>
            <p:cNvPr id="8" name="TextBox 8"/>
            <p:cNvSpPr txBox="1"/>
            <p:nvPr/>
          </p:nvSpPr>
          <p:spPr>
            <a:xfrm>
              <a:off x="11715657" y="95250"/>
              <a:ext cx="5728626" cy="496905"/>
            </a:xfrm>
            <a:prstGeom prst="rect">
              <a:avLst/>
            </a:prstGeom>
          </p:spPr>
          <p:txBody>
            <a:bodyPr lIns="0" tIns="0" rIns="0" bIns="0" rtlCol="0" anchor="t">
              <a:spAutoFit/>
            </a:bodyPr>
            <a:lstStyle/>
            <a:p>
              <a:pPr algn="l">
                <a:lnSpc>
                  <a:spcPts val="2629"/>
                </a:lnSpc>
              </a:pPr>
              <a:r>
                <a:rPr lang="en-US" sz="3022">
                  <a:solidFill>
                    <a:srgbClr val="E17A01"/>
                  </a:solidFill>
                  <a:latin typeface="HK Grotesk Bold"/>
                  <a:ea typeface="HK Grotesk Bold"/>
                  <a:cs typeface="HK Grotesk Bold"/>
                  <a:sym typeface="HK Grotesk Bold"/>
                </a:rPr>
                <a:t>EXIT</a:t>
              </a:r>
            </a:p>
          </p:txBody>
        </p:sp>
        <p:sp>
          <p:nvSpPr>
            <p:cNvPr id="9" name="TextBox 9"/>
            <p:cNvSpPr txBox="1"/>
            <p:nvPr/>
          </p:nvSpPr>
          <p:spPr>
            <a:xfrm>
              <a:off x="11715657" y="938871"/>
              <a:ext cx="5728626" cy="1093212"/>
            </a:xfrm>
            <a:prstGeom prst="rect">
              <a:avLst/>
            </a:prstGeom>
          </p:spPr>
          <p:txBody>
            <a:bodyPr lIns="0" tIns="0" rIns="0" bIns="0" rtlCol="0" anchor="t">
              <a:spAutoFit/>
            </a:bodyPr>
            <a:lstStyle/>
            <a:p>
              <a:pPr algn="l">
                <a:lnSpc>
                  <a:spcPts val="3437"/>
                </a:lnSpc>
              </a:pPr>
              <a:r>
                <a:rPr lang="en-US" sz="2455">
                  <a:solidFill>
                    <a:srgbClr val="171717"/>
                  </a:solidFill>
                  <a:latin typeface="HK Grotesk Light"/>
                  <a:ea typeface="HK Grotesk Light"/>
                  <a:cs typeface="HK Grotesk Light"/>
                  <a:sym typeface="HK Grotesk Light"/>
                </a:rPr>
                <a:t>These control how the object exits the slide.</a:t>
              </a:r>
            </a:p>
          </p:txBody>
        </p:sp>
        <p:sp>
          <p:nvSpPr>
            <p:cNvPr id="10" name="TextBox 10"/>
            <p:cNvSpPr txBox="1"/>
            <p:nvPr/>
          </p:nvSpPr>
          <p:spPr>
            <a:xfrm>
              <a:off x="17573485" y="95250"/>
              <a:ext cx="5728626" cy="496905"/>
            </a:xfrm>
            <a:prstGeom prst="rect">
              <a:avLst/>
            </a:prstGeom>
          </p:spPr>
          <p:txBody>
            <a:bodyPr lIns="0" tIns="0" rIns="0" bIns="0" rtlCol="0" anchor="t">
              <a:spAutoFit/>
            </a:bodyPr>
            <a:lstStyle/>
            <a:p>
              <a:pPr algn="l">
                <a:lnSpc>
                  <a:spcPts val="2629"/>
                </a:lnSpc>
              </a:pPr>
              <a:r>
                <a:rPr lang="en-US" sz="3022">
                  <a:solidFill>
                    <a:srgbClr val="E17A01"/>
                  </a:solidFill>
                  <a:latin typeface="HK Grotesk Bold"/>
                  <a:ea typeface="HK Grotesk Bold"/>
                  <a:cs typeface="HK Grotesk Bold"/>
                  <a:sym typeface="HK Grotesk Bold"/>
                </a:rPr>
                <a:t>MOTIONS PATHS</a:t>
              </a:r>
            </a:p>
          </p:txBody>
        </p:sp>
        <p:sp>
          <p:nvSpPr>
            <p:cNvPr id="11" name="TextBox 11"/>
            <p:cNvSpPr txBox="1"/>
            <p:nvPr/>
          </p:nvSpPr>
          <p:spPr>
            <a:xfrm>
              <a:off x="17573485" y="938871"/>
              <a:ext cx="5728626" cy="2786331"/>
            </a:xfrm>
            <a:prstGeom prst="rect">
              <a:avLst/>
            </a:prstGeom>
          </p:spPr>
          <p:txBody>
            <a:bodyPr lIns="0" tIns="0" rIns="0" bIns="0" rtlCol="0" anchor="t">
              <a:spAutoFit/>
            </a:bodyPr>
            <a:lstStyle/>
            <a:p>
              <a:pPr algn="l">
                <a:lnSpc>
                  <a:spcPts val="3437"/>
                </a:lnSpc>
              </a:pPr>
              <a:r>
                <a:rPr lang="en-US" sz="2455">
                  <a:solidFill>
                    <a:srgbClr val="171717"/>
                  </a:solidFill>
                  <a:latin typeface="HK Grotesk Light"/>
                  <a:ea typeface="HK Grotesk Light"/>
                  <a:cs typeface="HK Grotesk Light"/>
                  <a:sym typeface="HK Grotesk Light"/>
                </a:rPr>
                <a:t>These are similar to Emphasis effects, except the object moves within the slide along a predetermined path, like a circle.</a:t>
              </a:r>
            </a:p>
          </p:txBody>
        </p:sp>
      </p:grpSp>
      <p:sp>
        <p:nvSpPr>
          <p:cNvPr id="12" name="Freeform 12"/>
          <p:cNvSpPr/>
          <p:nvPr/>
        </p:nvSpPr>
        <p:spPr>
          <a:xfrm>
            <a:off x="7892206" y="-6547707"/>
            <a:ext cx="9635455" cy="9521906"/>
          </a:xfrm>
          <a:custGeom>
            <a:avLst/>
            <a:gdLst/>
            <a:ahLst/>
            <a:cxnLst/>
            <a:rect l="l" t="t" r="r" b="b"/>
            <a:pathLst>
              <a:path w="9635455" h="9521906">
                <a:moveTo>
                  <a:pt x="0" y="0"/>
                </a:moveTo>
                <a:lnTo>
                  <a:pt x="9635455" y="0"/>
                </a:lnTo>
                <a:lnTo>
                  <a:pt x="9635455" y="9521906"/>
                </a:lnTo>
                <a:lnTo>
                  <a:pt x="0" y="9521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2766138" y="8856621"/>
            <a:ext cx="9635455" cy="9521906"/>
          </a:xfrm>
          <a:custGeom>
            <a:avLst/>
            <a:gdLst/>
            <a:ahLst/>
            <a:cxnLst/>
            <a:rect l="l" t="t" r="r" b="b"/>
            <a:pathLst>
              <a:path w="9635455" h="9521906">
                <a:moveTo>
                  <a:pt x="0" y="0"/>
                </a:moveTo>
                <a:lnTo>
                  <a:pt x="9635455" y="0"/>
                </a:lnTo>
                <a:lnTo>
                  <a:pt x="9635455" y="9521906"/>
                </a:lnTo>
                <a:lnTo>
                  <a:pt x="0" y="9521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7329994"/>
            <a:ext cx="15910134" cy="5380612"/>
          </a:xfrm>
          <a:custGeom>
            <a:avLst/>
            <a:gdLst/>
            <a:ahLst/>
            <a:cxnLst/>
            <a:rect l="l" t="t" r="r" b="b"/>
            <a:pathLst>
              <a:path w="15910134" h="5380612">
                <a:moveTo>
                  <a:pt x="0" y="0"/>
                </a:moveTo>
                <a:lnTo>
                  <a:pt x="15910134" y="0"/>
                </a:lnTo>
                <a:lnTo>
                  <a:pt x="15910134" y="5380612"/>
                </a:lnTo>
                <a:lnTo>
                  <a:pt x="0" y="5380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547575" y="1075648"/>
            <a:ext cx="4711725" cy="1982694"/>
          </a:xfrm>
          <a:custGeom>
            <a:avLst/>
            <a:gdLst/>
            <a:ahLst/>
            <a:cxnLst/>
            <a:rect l="l" t="t" r="r" b="b"/>
            <a:pathLst>
              <a:path w="4711725" h="1982694">
                <a:moveTo>
                  <a:pt x="0" y="0"/>
                </a:moveTo>
                <a:lnTo>
                  <a:pt x="4711725" y="0"/>
                </a:lnTo>
                <a:lnTo>
                  <a:pt x="4711725" y="1982694"/>
                </a:lnTo>
                <a:lnTo>
                  <a:pt x="0" y="19826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4645978"/>
            <a:ext cx="16230600" cy="1166494"/>
          </a:xfrm>
          <a:prstGeom prst="rect">
            <a:avLst/>
          </a:prstGeom>
        </p:spPr>
        <p:txBody>
          <a:bodyPr lIns="0" tIns="0" rIns="0" bIns="0" rtlCol="0" anchor="t">
            <a:spAutoFit/>
          </a:bodyPr>
          <a:lstStyle/>
          <a:p>
            <a:pPr algn="ctr">
              <a:lnSpc>
                <a:spcPts val="8799"/>
              </a:lnSpc>
            </a:pPr>
            <a:r>
              <a:rPr lang="en-US" sz="8799" spc="-87">
                <a:solidFill>
                  <a:srgbClr val="E17A01"/>
                </a:solidFill>
                <a:latin typeface="HK Grotesk Bold"/>
                <a:ea typeface="HK Grotesk Bold"/>
                <a:cs typeface="HK Grotesk Bold"/>
                <a:sym typeface="HK Grotesk Bold"/>
              </a:rPr>
              <a:t>ANIMATE THIS TITLE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7329994"/>
            <a:ext cx="15910134" cy="5380612"/>
          </a:xfrm>
          <a:custGeom>
            <a:avLst/>
            <a:gdLst/>
            <a:ahLst/>
            <a:cxnLst/>
            <a:rect l="l" t="t" r="r" b="b"/>
            <a:pathLst>
              <a:path w="15910134" h="5380612">
                <a:moveTo>
                  <a:pt x="0" y="0"/>
                </a:moveTo>
                <a:lnTo>
                  <a:pt x="15910134" y="0"/>
                </a:lnTo>
                <a:lnTo>
                  <a:pt x="15910134" y="5380612"/>
                </a:lnTo>
                <a:lnTo>
                  <a:pt x="0" y="5380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547575" y="1075648"/>
            <a:ext cx="4711725" cy="1982694"/>
          </a:xfrm>
          <a:custGeom>
            <a:avLst/>
            <a:gdLst/>
            <a:ahLst/>
            <a:cxnLst/>
            <a:rect l="l" t="t" r="r" b="b"/>
            <a:pathLst>
              <a:path w="4711725" h="1982694">
                <a:moveTo>
                  <a:pt x="0" y="0"/>
                </a:moveTo>
                <a:lnTo>
                  <a:pt x="4711725" y="0"/>
                </a:lnTo>
                <a:lnTo>
                  <a:pt x="4711725" y="1982694"/>
                </a:lnTo>
                <a:lnTo>
                  <a:pt x="0" y="19826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4645978"/>
            <a:ext cx="16230600" cy="1166494"/>
          </a:xfrm>
          <a:prstGeom prst="rect">
            <a:avLst/>
          </a:prstGeom>
        </p:spPr>
        <p:txBody>
          <a:bodyPr lIns="0" tIns="0" rIns="0" bIns="0" rtlCol="0" anchor="t">
            <a:spAutoFit/>
          </a:bodyPr>
          <a:lstStyle/>
          <a:p>
            <a:pPr algn="ctr">
              <a:lnSpc>
                <a:spcPts val="8799"/>
              </a:lnSpc>
            </a:pPr>
            <a:r>
              <a:rPr lang="en-US" sz="8799" spc="-87">
                <a:solidFill>
                  <a:srgbClr val="E17A01"/>
                </a:solidFill>
                <a:latin typeface="HK Grotesk Bold"/>
                <a:ea typeface="HK Grotesk Bold"/>
                <a:cs typeface="HK Grotesk Bold"/>
                <a:sym typeface="HK Grotesk Bold"/>
              </a:rPr>
              <a:t>INSERTING PICTURES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7A01"/>
        </a:solidFill>
        <a:effectLst/>
      </p:bgPr>
    </p:bg>
    <p:spTree>
      <p:nvGrpSpPr>
        <p:cNvPr id="1" name=""/>
        <p:cNvGrpSpPr/>
        <p:nvPr/>
      </p:nvGrpSpPr>
      <p:grpSpPr>
        <a:xfrm>
          <a:off x="0" y="0"/>
          <a:ext cx="0" cy="0"/>
          <a:chOff x="0" y="0"/>
          <a:chExt cx="0" cy="0"/>
        </a:xfrm>
      </p:grpSpPr>
      <p:sp>
        <p:nvSpPr>
          <p:cNvPr id="2" name="Freeform 2"/>
          <p:cNvSpPr/>
          <p:nvPr/>
        </p:nvSpPr>
        <p:spPr>
          <a:xfrm>
            <a:off x="1028700" y="6819424"/>
            <a:ext cx="16070802" cy="2613306"/>
          </a:xfrm>
          <a:custGeom>
            <a:avLst/>
            <a:gdLst/>
            <a:ahLst/>
            <a:cxnLst/>
            <a:rect l="l" t="t" r="r" b="b"/>
            <a:pathLst>
              <a:path w="16070802" h="2613306">
                <a:moveTo>
                  <a:pt x="0" y="0"/>
                </a:moveTo>
                <a:lnTo>
                  <a:pt x="16070802" y="0"/>
                </a:lnTo>
                <a:lnTo>
                  <a:pt x="16070802" y="2613306"/>
                </a:lnTo>
                <a:lnTo>
                  <a:pt x="0" y="2613306"/>
                </a:lnTo>
                <a:lnTo>
                  <a:pt x="0" y="0"/>
                </a:lnTo>
                <a:close/>
              </a:path>
            </a:pathLst>
          </a:custGeom>
          <a:blipFill>
            <a:blip r:embed="rId2"/>
            <a:stretch>
              <a:fillRect/>
            </a:stretch>
          </a:blipFill>
        </p:spPr>
      </p:sp>
      <p:sp>
        <p:nvSpPr>
          <p:cNvPr id="3" name="Freeform 3"/>
          <p:cNvSpPr/>
          <p:nvPr/>
        </p:nvSpPr>
        <p:spPr>
          <a:xfrm>
            <a:off x="9664175" y="-369897"/>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sp>
      <p:sp>
        <p:nvSpPr>
          <p:cNvPr id="4" name="TextBox 4"/>
          <p:cNvSpPr txBox="1"/>
          <p:nvPr/>
        </p:nvSpPr>
        <p:spPr>
          <a:xfrm>
            <a:off x="1028700" y="1200150"/>
            <a:ext cx="11828230" cy="1153882"/>
          </a:xfrm>
          <a:prstGeom prst="rect">
            <a:avLst/>
          </a:prstGeom>
        </p:spPr>
        <p:txBody>
          <a:bodyPr lIns="0" tIns="0" rIns="0" bIns="0" rtlCol="0" anchor="t">
            <a:spAutoFit/>
          </a:bodyPr>
          <a:lstStyle/>
          <a:p>
            <a:pPr algn="l">
              <a:lnSpc>
                <a:spcPts val="8799"/>
              </a:lnSpc>
            </a:pPr>
            <a:r>
              <a:rPr lang="en-US" sz="8799" spc="-87">
                <a:solidFill>
                  <a:srgbClr val="FFFFFF"/>
                </a:solidFill>
                <a:latin typeface="HK Grotesk Bold"/>
                <a:ea typeface="HK Grotesk Bold"/>
                <a:cs typeface="HK Grotesk Bold"/>
                <a:sym typeface="HK Grotesk Bold"/>
              </a:rPr>
              <a:t>Inserting Pictures</a:t>
            </a:r>
          </a:p>
        </p:txBody>
      </p:sp>
      <p:sp>
        <p:nvSpPr>
          <p:cNvPr id="5" name="TextBox 5"/>
          <p:cNvSpPr txBox="1"/>
          <p:nvPr/>
        </p:nvSpPr>
        <p:spPr>
          <a:xfrm>
            <a:off x="1028700" y="3328602"/>
            <a:ext cx="11140667" cy="416300"/>
          </a:xfrm>
          <a:prstGeom prst="rect">
            <a:avLst/>
          </a:prstGeom>
        </p:spPr>
        <p:txBody>
          <a:bodyPr lIns="0" tIns="0" rIns="0" bIns="0" rtlCol="0" anchor="t">
            <a:spAutoFit/>
          </a:bodyPr>
          <a:lstStyle/>
          <a:p>
            <a:pPr algn="l">
              <a:lnSpc>
                <a:spcPts val="3199"/>
              </a:lnSpc>
            </a:pPr>
            <a:r>
              <a:rPr lang="en-US" sz="3199">
                <a:solidFill>
                  <a:srgbClr val="FFFFFF"/>
                </a:solidFill>
                <a:latin typeface="HK Grotesk Bold"/>
                <a:ea typeface="HK Grotesk Bold"/>
                <a:cs typeface="HK Grotesk Bold"/>
                <a:sym typeface="HK Grotesk Bold"/>
              </a:rPr>
              <a:t>PICTURE FROM A FILE</a:t>
            </a:r>
          </a:p>
        </p:txBody>
      </p:sp>
      <p:sp>
        <p:nvSpPr>
          <p:cNvPr id="6" name="TextBox 6"/>
          <p:cNvSpPr txBox="1"/>
          <p:nvPr/>
        </p:nvSpPr>
        <p:spPr>
          <a:xfrm>
            <a:off x="1028700" y="4477226"/>
            <a:ext cx="11140667" cy="375008"/>
          </a:xfrm>
          <a:prstGeom prst="rect">
            <a:avLst/>
          </a:prstGeom>
        </p:spPr>
        <p:txBody>
          <a:bodyPr lIns="0" tIns="0" rIns="0" bIns="0" rtlCol="0" anchor="t">
            <a:spAutoFit/>
          </a:bodyPr>
          <a:lstStyle/>
          <a:p>
            <a:pPr algn="l">
              <a:lnSpc>
                <a:spcPts val="2783"/>
              </a:lnSpc>
            </a:pPr>
            <a:r>
              <a:rPr lang="en-US" sz="3199">
                <a:solidFill>
                  <a:srgbClr val="FFFFFF"/>
                </a:solidFill>
                <a:latin typeface="HK Grotesk Bold"/>
                <a:ea typeface="HK Grotesk Bold"/>
                <a:cs typeface="HK Grotesk Bold"/>
                <a:sym typeface="HK Grotesk Bold"/>
              </a:rPr>
              <a:t>INSERTING ONLINE PICTURES </a:t>
            </a:r>
          </a:p>
        </p:txBody>
      </p:sp>
      <p:sp>
        <p:nvSpPr>
          <p:cNvPr id="7" name="TextBox 7"/>
          <p:cNvSpPr txBox="1"/>
          <p:nvPr/>
        </p:nvSpPr>
        <p:spPr>
          <a:xfrm>
            <a:off x="1028700" y="5530016"/>
            <a:ext cx="11140667" cy="375008"/>
          </a:xfrm>
          <a:prstGeom prst="rect">
            <a:avLst/>
          </a:prstGeom>
        </p:spPr>
        <p:txBody>
          <a:bodyPr lIns="0" tIns="0" rIns="0" bIns="0" rtlCol="0" anchor="t">
            <a:spAutoFit/>
          </a:bodyPr>
          <a:lstStyle/>
          <a:p>
            <a:pPr algn="l">
              <a:lnSpc>
                <a:spcPts val="2783"/>
              </a:lnSpc>
            </a:pPr>
            <a:r>
              <a:rPr lang="en-US" sz="3199">
                <a:solidFill>
                  <a:srgbClr val="FFFFFF"/>
                </a:solidFill>
                <a:latin typeface="HK Grotesk Bold"/>
                <a:ea typeface="HK Grotesk Bold"/>
                <a:cs typeface="HK Grotesk Bold"/>
                <a:sym typeface="HK Grotesk Bold"/>
              </a:rPr>
              <a:t>SCREENSHOTS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7329994"/>
            <a:ext cx="15910134" cy="5380612"/>
          </a:xfrm>
          <a:custGeom>
            <a:avLst/>
            <a:gdLst/>
            <a:ahLst/>
            <a:cxnLst/>
            <a:rect l="l" t="t" r="r" b="b"/>
            <a:pathLst>
              <a:path w="15910134" h="5380612">
                <a:moveTo>
                  <a:pt x="0" y="0"/>
                </a:moveTo>
                <a:lnTo>
                  <a:pt x="15910134" y="0"/>
                </a:lnTo>
                <a:lnTo>
                  <a:pt x="15910134" y="5380612"/>
                </a:lnTo>
                <a:lnTo>
                  <a:pt x="0" y="5380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547575" y="1075648"/>
            <a:ext cx="4711725" cy="1982694"/>
          </a:xfrm>
          <a:custGeom>
            <a:avLst/>
            <a:gdLst/>
            <a:ahLst/>
            <a:cxnLst/>
            <a:rect l="l" t="t" r="r" b="b"/>
            <a:pathLst>
              <a:path w="4711725" h="1982694">
                <a:moveTo>
                  <a:pt x="0" y="0"/>
                </a:moveTo>
                <a:lnTo>
                  <a:pt x="4711725" y="0"/>
                </a:lnTo>
                <a:lnTo>
                  <a:pt x="4711725" y="1982694"/>
                </a:lnTo>
                <a:lnTo>
                  <a:pt x="0" y="19826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4645978"/>
            <a:ext cx="16230600" cy="1166494"/>
          </a:xfrm>
          <a:prstGeom prst="rect">
            <a:avLst/>
          </a:prstGeom>
        </p:spPr>
        <p:txBody>
          <a:bodyPr lIns="0" tIns="0" rIns="0" bIns="0" rtlCol="0" anchor="t">
            <a:spAutoFit/>
          </a:bodyPr>
          <a:lstStyle/>
          <a:p>
            <a:pPr algn="ctr">
              <a:lnSpc>
                <a:spcPts val="8799"/>
              </a:lnSpc>
            </a:pPr>
            <a:r>
              <a:rPr lang="en-US" sz="8799" spc="-87">
                <a:solidFill>
                  <a:srgbClr val="E17A01"/>
                </a:solidFill>
                <a:latin typeface="HK Grotesk Bold"/>
                <a:ea typeface="HK Grotesk Bold"/>
                <a:cs typeface="HK Grotesk Bold"/>
                <a:sym typeface="HK Grotesk Bold"/>
              </a:rPr>
              <a:t>FORMATTING PICTURES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7329994"/>
            <a:ext cx="15910134" cy="5380612"/>
          </a:xfrm>
          <a:custGeom>
            <a:avLst/>
            <a:gdLst/>
            <a:ahLst/>
            <a:cxnLst/>
            <a:rect l="l" t="t" r="r" b="b"/>
            <a:pathLst>
              <a:path w="15910134" h="5380612">
                <a:moveTo>
                  <a:pt x="0" y="0"/>
                </a:moveTo>
                <a:lnTo>
                  <a:pt x="15910134" y="0"/>
                </a:lnTo>
                <a:lnTo>
                  <a:pt x="15910134" y="5380612"/>
                </a:lnTo>
                <a:lnTo>
                  <a:pt x="0" y="5380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547575" y="1075648"/>
            <a:ext cx="4711725" cy="1982694"/>
          </a:xfrm>
          <a:custGeom>
            <a:avLst/>
            <a:gdLst/>
            <a:ahLst/>
            <a:cxnLst/>
            <a:rect l="l" t="t" r="r" b="b"/>
            <a:pathLst>
              <a:path w="4711725" h="1982694">
                <a:moveTo>
                  <a:pt x="0" y="0"/>
                </a:moveTo>
                <a:lnTo>
                  <a:pt x="4711725" y="0"/>
                </a:lnTo>
                <a:lnTo>
                  <a:pt x="4711725" y="1982694"/>
                </a:lnTo>
                <a:lnTo>
                  <a:pt x="0" y="19826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4937541" y="2297129"/>
            <a:ext cx="8412918" cy="5692741"/>
          </a:xfrm>
          <a:custGeom>
            <a:avLst/>
            <a:gdLst/>
            <a:ahLst/>
            <a:cxnLst/>
            <a:rect l="l" t="t" r="r" b="b"/>
            <a:pathLst>
              <a:path w="8412918" h="5692741">
                <a:moveTo>
                  <a:pt x="0" y="0"/>
                </a:moveTo>
                <a:lnTo>
                  <a:pt x="8412918" y="0"/>
                </a:lnTo>
                <a:lnTo>
                  <a:pt x="8412918" y="5692742"/>
                </a:lnTo>
                <a:lnTo>
                  <a:pt x="0" y="5692742"/>
                </a:lnTo>
                <a:lnTo>
                  <a:pt x="0" y="0"/>
                </a:lnTo>
                <a:close/>
              </a:path>
            </a:pathLst>
          </a:custGeom>
          <a:blipFill>
            <a:blip r:embed="rId7"/>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7329994"/>
            <a:ext cx="15910134" cy="5380612"/>
          </a:xfrm>
          <a:custGeom>
            <a:avLst/>
            <a:gdLst/>
            <a:ahLst/>
            <a:cxnLst/>
            <a:rect l="l" t="t" r="r" b="b"/>
            <a:pathLst>
              <a:path w="15910134" h="5380612">
                <a:moveTo>
                  <a:pt x="0" y="0"/>
                </a:moveTo>
                <a:lnTo>
                  <a:pt x="15910134" y="0"/>
                </a:lnTo>
                <a:lnTo>
                  <a:pt x="15910134" y="5380612"/>
                </a:lnTo>
                <a:lnTo>
                  <a:pt x="0" y="5380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547575" y="1075648"/>
            <a:ext cx="4711725" cy="1982694"/>
          </a:xfrm>
          <a:custGeom>
            <a:avLst/>
            <a:gdLst/>
            <a:ahLst/>
            <a:cxnLst/>
            <a:rect l="l" t="t" r="r" b="b"/>
            <a:pathLst>
              <a:path w="4711725" h="1982694">
                <a:moveTo>
                  <a:pt x="0" y="0"/>
                </a:moveTo>
                <a:lnTo>
                  <a:pt x="4711725" y="0"/>
                </a:lnTo>
                <a:lnTo>
                  <a:pt x="4711725" y="1982694"/>
                </a:lnTo>
                <a:lnTo>
                  <a:pt x="0" y="19826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4645978"/>
            <a:ext cx="16230600" cy="1166494"/>
          </a:xfrm>
          <a:prstGeom prst="rect">
            <a:avLst/>
          </a:prstGeom>
        </p:spPr>
        <p:txBody>
          <a:bodyPr lIns="0" tIns="0" rIns="0" bIns="0" rtlCol="0" anchor="t">
            <a:spAutoFit/>
          </a:bodyPr>
          <a:lstStyle/>
          <a:p>
            <a:pPr algn="ctr">
              <a:lnSpc>
                <a:spcPts val="8799"/>
              </a:lnSpc>
            </a:pPr>
            <a:r>
              <a:rPr lang="en-US" sz="8799" spc="-87">
                <a:solidFill>
                  <a:srgbClr val="E17A01"/>
                </a:solidFill>
                <a:latin typeface="HK Grotesk Bold"/>
                <a:ea typeface="HK Grotesk Bold"/>
                <a:cs typeface="HK Grotesk Bold"/>
                <a:sym typeface="HK Grotesk Bold"/>
              </a:rPr>
              <a:t>ADDING SHAPES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17A01"/>
        </a:solidFill>
        <a:effectLst/>
      </p:bgPr>
    </p:bg>
    <p:spTree>
      <p:nvGrpSpPr>
        <p:cNvPr id="1" name=""/>
        <p:cNvGrpSpPr/>
        <p:nvPr/>
      </p:nvGrpSpPr>
      <p:grpSpPr>
        <a:xfrm>
          <a:off x="0" y="0"/>
          <a:ext cx="0" cy="0"/>
          <a:chOff x="0" y="0"/>
          <a:chExt cx="0" cy="0"/>
        </a:xfrm>
      </p:grpSpPr>
      <p:sp>
        <p:nvSpPr>
          <p:cNvPr id="2" name="Freeform 2"/>
          <p:cNvSpPr/>
          <p:nvPr/>
        </p:nvSpPr>
        <p:spPr>
          <a:xfrm>
            <a:off x="6968596" y="1028700"/>
            <a:ext cx="10972800" cy="8229600"/>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3"/>
            <a:stretch>
              <a:fillRect/>
            </a:stretch>
          </a:blipFill>
        </p:spPr>
      </p:sp>
      <p:grpSp>
        <p:nvGrpSpPr>
          <p:cNvPr id="3" name="Group 3"/>
          <p:cNvGrpSpPr/>
          <p:nvPr/>
        </p:nvGrpSpPr>
        <p:grpSpPr>
          <a:xfrm>
            <a:off x="540327" y="2696426"/>
            <a:ext cx="6054861" cy="4894147"/>
            <a:chOff x="0" y="0"/>
            <a:chExt cx="8073148" cy="6525529"/>
          </a:xfrm>
        </p:grpSpPr>
        <p:sp>
          <p:nvSpPr>
            <p:cNvPr id="4" name="TextBox 4"/>
            <p:cNvSpPr txBox="1"/>
            <p:nvPr/>
          </p:nvSpPr>
          <p:spPr>
            <a:xfrm>
              <a:off x="0" y="1080193"/>
              <a:ext cx="8073148" cy="5445337"/>
            </a:xfrm>
            <a:prstGeom prst="rect">
              <a:avLst/>
            </a:prstGeom>
          </p:spPr>
          <p:txBody>
            <a:bodyPr lIns="0" tIns="0" rIns="0" bIns="0" rtlCol="0" anchor="t">
              <a:spAutoFit/>
            </a:bodyPr>
            <a:lstStyle/>
            <a:p>
              <a:pPr marL="626111" lvl="1" indent="-313055" algn="l">
                <a:lnSpc>
                  <a:spcPts val="4060"/>
                </a:lnSpc>
                <a:buAutoNum type="arabicPeriod"/>
              </a:pPr>
              <a:r>
                <a:rPr lang="en-US" sz="2900">
                  <a:solidFill>
                    <a:srgbClr val="FFFFFF"/>
                  </a:solidFill>
                  <a:latin typeface="HK Grotesk Light"/>
                  <a:ea typeface="HK Grotesk Light"/>
                  <a:cs typeface="HK Grotesk Light"/>
                  <a:sym typeface="HK Grotesk Light"/>
                </a:rPr>
                <a:t>Select the Insert tab, then click the Shapes command in the Illustrations group. A drop-down menu of shapes will appear.</a:t>
              </a:r>
            </a:p>
            <a:p>
              <a:pPr marL="626111" lvl="1" indent="-313055" algn="l">
                <a:lnSpc>
                  <a:spcPts val="4060"/>
                </a:lnSpc>
                <a:buAutoNum type="arabicPeriod"/>
              </a:pPr>
              <a:r>
                <a:rPr lang="en-US" sz="2900">
                  <a:solidFill>
                    <a:srgbClr val="FFFFFF"/>
                  </a:solidFill>
                  <a:latin typeface="HK Grotesk Light"/>
                  <a:ea typeface="HK Grotesk Light"/>
                  <a:cs typeface="HK Grotesk Light"/>
                  <a:sym typeface="HK Grotesk Light"/>
                </a:rPr>
                <a:t>Select the desired shape.</a:t>
              </a:r>
            </a:p>
            <a:p>
              <a:pPr marL="626111" lvl="1" indent="-313055" algn="l">
                <a:lnSpc>
                  <a:spcPts val="4060"/>
                </a:lnSpc>
                <a:buAutoNum type="arabicPeriod"/>
              </a:pPr>
              <a:r>
                <a:rPr lang="en-US" sz="2900">
                  <a:solidFill>
                    <a:srgbClr val="FFFFFF"/>
                  </a:solidFill>
                  <a:latin typeface="HK Grotesk Light"/>
                  <a:ea typeface="HK Grotesk Light"/>
                  <a:cs typeface="HK Grotesk Light"/>
                  <a:sym typeface="HK Grotesk Light"/>
                </a:rPr>
                <a:t>Click and drag in the desired location to add the shape to the slide.</a:t>
              </a:r>
            </a:p>
          </p:txBody>
        </p:sp>
        <p:sp>
          <p:nvSpPr>
            <p:cNvPr id="5" name="TextBox 5"/>
            <p:cNvSpPr txBox="1"/>
            <p:nvPr/>
          </p:nvSpPr>
          <p:spPr>
            <a:xfrm>
              <a:off x="0" y="28575"/>
              <a:ext cx="8073148" cy="761250"/>
            </a:xfrm>
            <a:prstGeom prst="rect">
              <a:avLst/>
            </a:prstGeom>
          </p:spPr>
          <p:txBody>
            <a:bodyPr lIns="0" tIns="0" rIns="0" bIns="0" rtlCol="0" anchor="t">
              <a:spAutoFit/>
            </a:bodyPr>
            <a:lstStyle/>
            <a:p>
              <a:pPr algn="l">
                <a:lnSpc>
                  <a:spcPts val="4400"/>
                </a:lnSpc>
              </a:pPr>
              <a:r>
                <a:rPr lang="en-US" sz="4000" spc="-40">
                  <a:solidFill>
                    <a:srgbClr val="FFFFFF"/>
                  </a:solidFill>
                  <a:latin typeface="HK Grotesk Medium"/>
                  <a:ea typeface="HK Grotesk Medium"/>
                  <a:cs typeface="HK Grotesk Medium"/>
                  <a:sym typeface="HK Grotesk Medium"/>
                </a:rPr>
                <a:t>To insert a shape:</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56127" y="2480471"/>
            <a:ext cx="9635455" cy="9521906"/>
          </a:xfrm>
          <a:custGeom>
            <a:avLst/>
            <a:gdLst/>
            <a:ahLst/>
            <a:cxnLst/>
            <a:rect l="l" t="t" r="r" b="b"/>
            <a:pathLst>
              <a:path w="9635455" h="9521906">
                <a:moveTo>
                  <a:pt x="0" y="0"/>
                </a:moveTo>
                <a:lnTo>
                  <a:pt x="9635454" y="0"/>
                </a:lnTo>
                <a:lnTo>
                  <a:pt x="9635454" y="9521906"/>
                </a:lnTo>
                <a:lnTo>
                  <a:pt x="0" y="9521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223495">
            <a:off x="15454502" y="-4222171"/>
            <a:ext cx="9635455" cy="9521906"/>
          </a:xfrm>
          <a:custGeom>
            <a:avLst/>
            <a:gdLst/>
            <a:ahLst/>
            <a:cxnLst/>
            <a:rect l="l" t="t" r="r" b="b"/>
            <a:pathLst>
              <a:path w="9635455" h="9521906">
                <a:moveTo>
                  <a:pt x="0" y="0"/>
                </a:moveTo>
                <a:lnTo>
                  <a:pt x="9635455" y="0"/>
                </a:lnTo>
                <a:lnTo>
                  <a:pt x="9635455" y="9521906"/>
                </a:lnTo>
                <a:lnTo>
                  <a:pt x="0" y="9521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1190625"/>
            <a:ext cx="11601182" cy="1163407"/>
          </a:xfrm>
          <a:prstGeom prst="rect">
            <a:avLst/>
          </a:prstGeom>
        </p:spPr>
        <p:txBody>
          <a:bodyPr lIns="0" tIns="0" rIns="0" bIns="0" rtlCol="0" anchor="t">
            <a:spAutoFit/>
          </a:bodyPr>
          <a:lstStyle/>
          <a:p>
            <a:pPr algn="l">
              <a:lnSpc>
                <a:spcPts val="8800"/>
              </a:lnSpc>
            </a:pPr>
            <a:r>
              <a:rPr lang="en-US" sz="8800" spc="-87">
                <a:solidFill>
                  <a:srgbClr val="E17A01"/>
                </a:solidFill>
                <a:latin typeface="HK Grotesk Bold"/>
                <a:ea typeface="HK Grotesk Bold"/>
                <a:cs typeface="HK Grotesk Bold"/>
                <a:sym typeface="HK Grotesk Bold"/>
              </a:rPr>
              <a:t>Learning Objectives</a:t>
            </a:r>
          </a:p>
        </p:txBody>
      </p:sp>
      <p:sp>
        <p:nvSpPr>
          <p:cNvPr id="5" name="TextBox 5"/>
          <p:cNvSpPr txBox="1"/>
          <p:nvPr/>
        </p:nvSpPr>
        <p:spPr>
          <a:xfrm>
            <a:off x="3175092" y="2728146"/>
            <a:ext cx="7559267" cy="5467351"/>
          </a:xfrm>
          <a:prstGeom prst="rect">
            <a:avLst/>
          </a:prstGeom>
        </p:spPr>
        <p:txBody>
          <a:bodyPr lIns="0" tIns="0" rIns="0" bIns="0" rtlCol="0" anchor="t">
            <a:spAutoFit/>
          </a:bodyPr>
          <a:lstStyle/>
          <a:p>
            <a:pPr marL="690877" lvl="1" indent="-345439" algn="l">
              <a:lnSpc>
                <a:spcPts val="6239"/>
              </a:lnSpc>
              <a:buAutoNum type="arabicPeriod"/>
            </a:pPr>
            <a:r>
              <a:rPr lang="en-US" sz="3199">
                <a:solidFill>
                  <a:srgbClr val="171717"/>
                </a:solidFill>
                <a:latin typeface="HK Grotesk"/>
                <a:ea typeface="HK Grotesk"/>
                <a:cs typeface="HK Grotesk"/>
                <a:sym typeface="HK Grotesk"/>
              </a:rPr>
              <a:t>Applying Themes</a:t>
            </a:r>
          </a:p>
          <a:p>
            <a:pPr marL="690877" lvl="1" indent="-345439" algn="l">
              <a:lnSpc>
                <a:spcPts val="6239"/>
              </a:lnSpc>
              <a:buAutoNum type="arabicPeriod"/>
            </a:pPr>
            <a:r>
              <a:rPr lang="en-US" sz="3199">
                <a:solidFill>
                  <a:srgbClr val="171717"/>
                </a:solidFill>
                <a:latin typeface="HK Grotesk"/>
                <a:ea typeface="HK Grotesk"/>
                <a:cs typeface="HK Grotesk"/>
                <a:sym typeface="HK Grotesk"/>
              </a:rPr>
              <a:t>Transitions</a:t>
            </a:r>
          </a:p>
          <a:p>
            <a:pPr marL="690877" lvl="1" indent="-345439" algn="l">
              <a:lnSpc>
                <a:spcPts val="6239"/>
              </a:lnSpc>
              <a:buAutoNum type="arabicPeriod"/>
            </a:pPr>
            <a:r>
              <a:rPr lang="en-US" sz="3199">
                <a:solidFill>
                  <a:srgbClr val="171717"/>
                </a:solidFill>
                <a:latin typeface="HK Grotesk"/>
                <a:ea typeface="HK Grotesk"/>
                <a:cs typeface="HK Grotesk"/>
                <a:sym typeface="HK Grotesk"/>
              </a:rPr>
              <a:t>Animations</a:t>
            </a:r>
          </a:p>
          <a:p>
            <a:pPr marL="690877" lvl="1" indent="-345439" algn="l">
              <a:lnSpc>
                <a:spcPts val="6239"/>
              </a:lnSpc>
              <a:buAutoNum type="arabicPeriod"/>
            </a:pPr>
            <a:r>
              <a:rPr lang="en-US" sz="3199">
                <a:solidFill>
                  <a:srgbClr val="171717"/>
                </a:solidFill>
                <a:latin typeface="HK Grotesk"/>
                <a:ea typeface="HK Grotesk"/>
                <a:cs typeface="HK Grotesk"/>
                <a:sym typeface="HK Grotesk"/>
              </a:rPr>
              <a:t>Images</a:t>
            </a:r>
          </a:p>
          <a:p>
            <a:pPr marL="690877" lvl="1" indent="-345439" algn="l">
              <a:lnSpc>
                <a:spcPts val="6239"/>
              </a:lnSpc>
              <a:buAutoNum type="arabicPeriod"/>
            </a:pPr>
            <a:r>
              <a:rPr lang="en-US" sz="3199">
                <a:solidFill>
                  <a:srgbClr val="171717"/>
                </a:solidFill>
                <a:latin typeface="HK Grotesk"/>
                <a:ea typeface="HK Grotesk"/>
                <a:cs typeface="HK Grotesk"/>
                <a:sym typeface="HK Grotesk"/>
              </a:rPr>
              <a:t>Shapes</a:t>
            </a:r>
          </a:p>
          <a:p>
            <a:pPr marL="690877" lvl="1" indent="-345439" algn="l">
              <a:lnSpc>
                <a:spcPts val="6239"/>
              </a:lnSpc>
              <a:buAutoNum type="arabicPeriod"/>
            </a:pPr>
            <a:r>
              <a:rPr lang="en-US" sz="3199">
                <a:solidFill>
                  <a:srgbClr val="171717"/>
                </a:solidFill>
                <a:latin typeface="HK Grotesk"/>
                <a:ea typeface="HK Grotesk"/>
                <a:cs typeface="HK Grotesk"/>
                <a:sym typeface="HK Grotesk"/>
              </a:rPr>
              <a:t>Videos</a:t>
            </a:r>
          </a:p>
          <a:p>
            <a:pPr marL="690877" lvl="1" indent="-345439" algn="l">
              <a:lnSpc>
                <a:spcPts val="6239"/>
              </a:lnSpc>
              <a:buAutoNum type="arabicPeriod"/>
            </a:pPr>
            <a:r>
              <a:rPr lang="en-US" sz="3199">
                <a:solidFill>
                  <a:srgbClr val="171717"/>
                </a:solidFill>
                <a:latin typeface="HK Grotesk"/>
                <a:ea typeface="HK Grotesk"/>
                <a:cs typeface="HK Grotesk"/>
                <a:sym typeface="HK Grotesk"/>
              </a:rPr>
              <a:t>Audio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7329994"/>
            <a:ext cx="15910134" cy="5380612"/>
          </a:xfrm>
          <a:custGeom>
            <a:avLst/>
            <a:gdLst/>
            <a:ahLst/>
            <a:cxnLst/>
            <a:rect l="l" t="t" r="r" b="b"/>
            <a:pathLst>
              <a:path w="15910134" h="5380612">
                <a:moveTo>
                  <a:pt x="0" y="0"/>
                </a:moveTo>
                <a:lnTo>
                  <a:pt x="15910134" y="0"/>
                </a:lnTo>
                <a:lnTo>
                  <a:pt x="15910134" y="5380612"/>
                </a:lnTo>
                <a:lnTo>
                  <a:pt x="0" y="5380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547575" y="1075648"/>
            <a:ext cx="4711725" cy="1982694"/>
          </a:xfrm>
          <a:custGeom>
            <a:avLst/>
            <a:gdLst/>
            <a:ahLst/>
            <a:cxnLst/>
            <a:rect l="l" t="t" r="r" b="b"/>
            <a:pathLst>
              <a:path w="4711725" h="1982694">
                <a:moveTo>
                  <a:pt x="0" y="0"/>
                </a:moveTo>
                <a:lnTo>
                  <a:pt x="4711725" y="0"/>
                </a:lnTo>
                <a:lnTo>
                  <a:pt x="4711725" y="1982694"/>
                </a:lnTo>
                <a:lnTo>
                  <a:pt x="0" y="19826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4645978"/>
            <a:ext cx="16230600" cy="2280919"/>
          </a:xfrm>
          <a:prstGeom prst="rect">
            <a:avLst/>
          </a:prstGeom>
        </p:spPr>
        <p:txBody>
          <a:bodyPr lIns="0" tIns="0" rIns="0" bIns="0" rtlCol="0" anchor="t">
            <a:spAutoFit/>
          </a:bodyPr>
          <a:lstStyle/>
          <a:p>
            <a:pPr algn="ctr">
              <a:lnSpc>
                <a:spcPts val="8799"/>
              </a:lnSpc>
            </a:pPr>
            <a:r>
              <a:rPr lang="en-US" sz="8799" spc="-87">
                <a:solidFill>
                  <a:srgbClr val="E17A01"/>
                </a:solidFill>
                <a:latin typeface="HK Grotesk Bold"/>
                <a:ea typeface="HK Grotesk Bold"/>
                <a:cs typeface="HK Grotesk Bold"/>
                <a:sym typeface="HK Grotesk Bold"/>
              </a:rPr>
              <a:t>INSERTING &amp; FORMATTING VIDEOS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17A01"/>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925053" y="1028700"/>
            <a:ext cx="14437895"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7329994"/>
            <a:ext cx="15910134" cy="5380612"/>
          </a:xfrm>
          <a:custGeom>
            <a:avLst/>
            <a:gdLst/>
            <a:ahLst/>
            <a:cxnLst/>
            <a:rect l="l" t="t" r="r" b="b"/>
            <a:pathLst>
              <a:path w="15910134" h="5380612">
                <a:moveTo>
                  <a:pt x="0" y="0"/>
                </a:moveTo>
                <a:lnTo>
                  <a:pt x="15910134" y="0"/>
                </a:lnTo>
                <a:lnTo>
                  <a:pt x="15910134" y="5380612"/>
                </a:lnTo>
                <a:lnTo>
                  <a:pt x="0" y="5380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547575" y="1075648"/>
            <a:ext cx="4711725" cy="1982694"/>
          </a:xfrm>
          <a:custGeom>
            <a:avLst/>
            <a:gdLst/>
            <a:ahLst/>
            <a:cxnLst/>
            <a:rect l="l" t="t" r="r" b="b"/>
            <a:pathLst>
              <a:path w="4711725" h="1982694">
                <a:moveTo>
                  <a:pt x="0" y="0"/>
                </a:moveTo>
                <a:lnTo>
                  <a:pt x="4711725" y="0"/>
                </a:lnTo>
                <a:lnTo>
                  <a:pt x="4711725" y="1982694"/>
                </a:lnTo>
                <a:lnTo>
                  <a:pt x="0" y="19826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4645978"/>
            <a:ext cx="16230600" cy="2280919"/>
          </a:xfrm>
          <a:prstGeom prst="rect">
            <a:avLst/>
          </a:prstGeom>
        </p:spPr>
        <p:txBody>
          <a:bodyPr lIns="0" tIns="0" rIns="0" bIns="0" rtlCol="0" anchor="t">
            <a:spAutoFit/>
          </a:bodyPr>
          <a:lstStyle/>
          <a:p>
            <a:pPr algn="ctr">
              <a:lnSpc>
                <a:spcPts val="8799"/>
              </a:lnSpc>
            </a:pPr>
            <a:r>
              <a:rPr lang="en-US" sz="8799" spc="-87">
                <a:solidFill>
                  <a:srgbClr val="E17A01"/>
                </a:solidFill>
                <a:latin typeface="HK Grotesk Bold"/>
                <a:ea typeface="HK Grotesk Bold"/>
                <a:cs typeface="HK Grotesk Bold"/>
                <a:sym typeface="HK Grotesk Bold"/>
              </a:rPr>
              <a:t>INSERTING &amp; FORMATTING AUDIO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17A0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DA6D7-2442-4C8B-8A32-C8AE442D949C}"/>
              </a:ext>
            </a:extLst>
          </p:cNvPr>
          <p:cNvPicPr>
            <a:picLocks noChangeAspect="1"/>
          </p:cNvPicPr>
          <p:nvPr/>
        </p:nvPicPr>
        <p:blipFill>
          <a:blip r:embed="rId5"/>
          <a:stretch>
            <a:fillRect/>
          </a:stretch>
        </p:blipFill>
        <p:spPr>
          <a:xfrm>
            <a:off x="4343400" y="342900"/>
            <a:ext cx="9601200" cy="96012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flow-211881">
            <a:hlinkClick r:id="" action="ppaction://media"/>
            <a:extLst>
              <a:ext uri="{FF2B5EF4-FFF2-40B4-BE49-F238E27FC236}">
                <a16:creationId xmlns:a16="http://schemas.microsoft.com/office/drawing/2014/main" id="{F174056D-9430-4772-8574-32CA3F3C77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11600" y="9029700"/>
            <a:ext cx="609600" cy="609600"/>
          </a:xfrm>
          <a:prstGeom prst="rect">
            <a:avLst/>
          </a:prstGeom>
        </p:spPr>
      </p:pic>
    </p:spTree>
    <p:extLst>
      <p:ext uri="{BB962C8B-B14F-4D97-AF65-F5344CB8AC3E}">
        <p14:creationId xmlns:p14="http://schemas.microsoft.com/office/powerpoint/2010/main" val="257856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17A01"/>
        </a:solid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4C5B8671-F982-409B-9F16-106BA792A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898" y="89726"/>
            <a:ext cx="13084205" cy="10107548"/>
          </a:xfrm>
          <a:prstGeom prst="rect">
            <a:avLst/>
          </a:prstGeom>
        </p:spPr>
      </p:pic>
    </p:spTree>
    <p:extLst>
      <p:ext uri="{BB962C8B-B14F-4D97-AF65-F5344CB8AC3E}">
        <p14:creationId xmlns:p14="http://schemas.microsoft.com/office/powerpoint/2010/main" val="3029229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7329994"/>
            <a:ext cx="15910134" cy="5380612"/>
          </a:xfrm>
          <a:custGeom>
            <a:avLst/>
            <a:gdLst/>
            <a:ahLst/>
            <a:cxnLst/>
            <a:rect l="l" t="t" r="r" b="b"/>
            <a:pathLst>
              <a:path w="15910134" h="5380612">
                <a:moveTo>
                  <a:pt x="0" y="0"/>
                </a:moveTo>
                <a:lnTo>
                  <a:pt x="15910134" y="0"/>
                </a:lnTo>
                <a:lnTo>
                  <a:pt x="15910134" y="5380612"/>
                </a:lnTo>
                <a:lnTo>
                  <a:pt x="0" y="5380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547575" y="1075648"/>
            <a:ext cx="4711725" cy="1982694"/>
          </a:xfrm>
          <a:custGeom>
            <a:avLst/>
            <a:gdLst/>
            <a:ahLst/>
            <a:cxnLst/>
            <a:rect l="l" t="t" r="r" b="b"/>
            <a:pathLst>
              <a:path w="4711725" h="1982694">
                <a:moveTo>
                  <a:pt x="0" y="0"/>
                </a:moveTo>
                <a:lnTo>
                  <a:pt x="4711725" y="0"/>
                </a:lnTo>
                <a:lnTo>
                  <a:pt x="4711725" y="1982694"/>
                </a:lnTo>
                <a:lnTo>
                  <a:pt x="0" y="19826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4645978"/>
            <a:ext cx="16230600" cy="1166494"/>
          </a:xfrm>
          <a:prstGeom prst="rect">
            <a:avLst/>
          </a:prstGeom>
        </p:spPr>
        <p:txBody>
          <a:bodyPr lIns="0" tIns="0" rIns="0" bIns="0" rtlCol="0" anchor="t">
            <a:spAutoFit/>
          </a:bodyPr>
          <a:lstStyle/>
          <a:p>
            <a:pPr algn="ctr">
              <a:lnSpc>
                <a:spcPts val="8799"/>
              </a:lnSpc>
            </a:pPr>
            <a:r>
              <a:rPr lang="en-US" sz="8799" spc="-87">
                <a:solidFill>
                  <a:srgbClr val="E17A01"/>
                </a:solidFill>
                <a:latin typeface="HK Grotesk Bold"/>
                <a:ea typeface="HK Grotesk Bold"/>
                <a:cs typeface="HK Grotesk Bold"/>
                <a:sym typeface="HK Grotesk Bold"/>
              </a:rPr>
              <a:t>APPLYING THEMES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41" b="-1241"/>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7A01"/>
        </a:solidFill>
        <a:effectLst/>
      </p:bgPr>
    </p:bg>
    <p:spTree>
      <p:nvGrpSpPr>
        <p:cNvPr id="1" name=""/>
        <p:cNvGrpSpPr/>
        <p:nvPr/>
      </p:nvGrpSpPr>
      <p:grpSpPr>
        <a:xfrm>
          <a:off x="0" y="0"/>
          <a:ext cx="0" cy="0"/>
          <a:chOff x="0" y="0"/>
          <a:chExt cx="0" cy="0"/>
        </a:xfrm>
      </p:grpSpPr>
      <p:sp>
        <p:nvSpPr>
          <p:cNvPr id="2" name="Freeform 2"/>
          <p:cNvSpPr/>
          <p:nvPr/>
        </p:nvSpPr>
        <p:spPr>
          <a:xfrm>
            <a:off x="6958602" y="1028700"/>
            <a:ext cx="10854880" cy="8229600"/>
          </a:xfrm>
          <a:custGeom>
            <a:avLst/>
            <a:gdLst/>
            <a:ahLst/>
            <a:cxnLst/>
            <a:rect l="l" t="t" r="r" b="b"/>
            <a:pathLst>
              <a:path w="10854880" h="8229600">
                <a:moveTo>
                  <a:pt x="0" y="0"/>
                </a:moveTo>
                <a:lnTo>
                  <a:pt x="10854880" y="0"/>
                </a:lnTo>
                <a:lnTo>
                  <a:pt x="10854880" y="8229600"/>
                </a:lnTo>
                <a:lnTo>
                  <a:pt x="0" y="8229600"/>
                </a:lnTo>
                <a:lnTo>
                  <a:pt x="0" y="0"/>
                </a:lnTo>
                <a:close/>
              </a:path>
            </a:pathLst>
          </a:custGeom>
          <a:blipFill>
            <a:blip r:embed="rId2"/>
            <a:stretch>
              <a:fillRect/>
            </a:stretch>
          </a:blipFill>
        </p:spPr>
      </p:sp>
      <p:grpSp>
        <p:nvGrpSpPr>
          <p:cNvPr id="3" name="Group 3"/>
          <p:cNvGrpSpPr/>
          <p:nvPr/>
        </p:nvGrpSpPr>
        <p:grpSpPr>
          <a:xfrm>
            <a:off x="540327" y="381851"/>
            <a:ext cx="6054861" cy="9523297"/>
            <a:chOff x="0" y="0"/>
            <a:chExt cx="8073148" cy="12697729"/>
          </a:xfrm>
        </p:grpSpPr>
        <p:sp>
          <p:nvSpPr>
            <p:cNvPr id="4" name="TextBox 4"/>
            <p:cNvSpPr txBox="1"/>
            <p:nvPr/>
          </p:nvSpPr>
          <p:spPr>
            <a:xfrm>
              <a:off x="0" y="1080193"/>
              <a:ext cx="8073148" cy="11617537"/>
            </a:xfrm>
            <a:prstGeom prst="rect">
              <a:avLst/>
            </a:prstGeom>
          </p:spPr>
          <p:txBody>
            <a:bodyPr lIns="0" tIns="0" rIns="0" bIns="0" rtlCol="0" anchor="t">
              <a:spAutoFit/>
            </a:bodyPr>
            <a:lstStyle/>
            <a:p>
              <a:pPr marL="626111" lvl="1" indent="-313055" algn="l">
                <a:lnSpc>
                  <a:spcPts val="4060"/>
                </a:lnSpc>
                <a:buAutoNum type="arabicPeriod"/>
              </a:pPr>
              <a:r>
                <a:rPr lang="en-US" sz="2900">
                  <a:solidFill>
                    <a:srgbClr val="FFFFFF"/>
                  </a:solidFill>
                  <a:latin typeface="HK Grotesk Light"/>
                  <a:ea typeface="HK Grotesk Light"/>
                  <a:cs typeface="HK Grotesk Light"/>
                  <a:sym typeface="HK Grotesk Light"/>
                </a:rPr>
                <a:t>Select the </a:t>
              </a:r>
              <a:r>
                <a:rPr lang="en-US" sz="2900">
                  <a:solidFill>
                    <a:srgbClr val="FFFFFF"/>
                  </a:solidFill>
                  <a:latin typeface="HK Grotesk Bold"/>
                  <a:ea typeface="HK Grotesk Bold"/>
                  <a:cs typeface="HK Grotesk Bold"/>
                  <a:sym typeface="HK Grotesk Bold"/>
                </a:rPr>
                <a:t>Design </a:t>
              </a:r>
              <a:r>
                <a:rPr lang="en-US" sz="2900">
                  <a:solidFill>
                    <a:srgbClr val="FFFFFF"/>
                  </a:solidFill>
                  <a:latin typeface="HK Grotesk Light"/>
                  <a:ea typeface="HK Grotesk Light"/>
                  <a:cs typeface="HK Grotesk Light"/>
                  <a:sym typeface="HK Grotesk Light"/>
                </a:rPr>
                <a:t>tab on the Ribbon, then locate the </a:t>
              </a:r>
              <a:r>
                <a:rPr lang="en-US" sz="2900">
                  <a:solidFill>
                    <a:srgbClr val="FFFFFF"/>
                  </a:solidFill>
                  <a:latin typeface="HK Grotesk Bold"/>
                  <a:ea typeface="HK Grotesk Bold"/>
                  <a:cs typeface="HK Grotesk Bold"/>
                  <a:sym typeface="HK Grotesk Bold"/>
                </a:rPr>
                <a:t>Themes </a:t>
              </a:r>
              <a:r>
                <a:rPr lang="en-US" sz="2900">
                  <a:solidFill>
                    <a:srgbClr val="FFFFFF"/>
                  </a:solidFill>
                  <a:latin typeface="HK Grotesk Light"/>
                  <a:ea typeface="HK Grotesk Light"/>
                  <a:cs typeface="HK Grotesk Light"/>
                  <a:sym typeface="HK Grotesk Light"/>
                </a:rPr>
                <a:t>group. Each image represents a theme.</a:t>
              </a:r>
            </a:p>
            <a:p>
              <a:pPr marL="626111" lvl="1" indent="-313055" algn="l">
                <a:lnSpc>
                  <a:spcPts val="4060"/>
                </a:lnSpc>
                <a:buAutoNum type="arabicPeriod"/>
              </a:pPr>
              <a:r>
                <a:rPr lang="en-US" sz="2900">
                  <a:solidFill>
                    <a:srgbClr val="FFFFFF"/>
                  </a:solidFill>
                  <a:latin typeface="HK Grotesk Light"/>
                  <a:ea typeface="HK Grotesk Light"/>
                  <a:cs typeface="HK Grotesk Light"/>
                  <a:sym typeface="HK Grotesk Light"/>
                </a:rPr>
                <a:t>Click the </a:t>
              </a:r>
              <a:r>
                <a:rPr lang="en-US" sz="2900">
                  <a:solidFill>
                    <a:srgbClr val="FFFFFF"/>
                  </a:solidFill>
                  <a:latin typeface="HK Grotesk Bold"/>
                  <a:ea typeface="HK Grotesk Bold"/>
                  <a:cs typeface="HK Grotesk Bold"/>
                  <a:sym typeface="HK Grotesk Bold"/>
                </a:rPr>
                <a:t>More </a:t>
              </a:r>
              <a:r>
                <a:rPr lang="en-US" sz="2900">
                  <a:solidFill>
                    <a:srgbClr val="FFFFFF"/>
                  </a:solidFill>
                  <a:latin typeface="HK Grotesk Light"/>
                  <a:ea typeface="HK Grotesk Light"/>
                  <a:cs typeface="HK Grotesk Light"/>
                  <a:sym typeface="HK Grotesk Light"/>
                </a:rPr>
                <a:t>drop-down arrow to see all available themes.</a:t>
              </a:r>
            </a:p>
            <a:p>
              <a:pPr marL="626111" lvl="1" indent="-313055" algn="l">
                <a:lnSpc>
                  <a:spcPts val="4060"/>
                </a:lnSpc>
                <a:buAutoNum type="arabicPeriod"/>
              </a:pPr>
              <a:r>
                <a:rPr lang="en-US" sz="2900">
                  <a:solidFill>
                    <a:srgbClr val="FFFFFF"/>
                  </a:solidFill>
                  <a:latin typeface="HK Grotesk Light"/>
                  <a:ea typeface="HK Grotesk Light"/>
                  <a:cs typeface="HK Grotesk Light"/>
                  <a:sym typeface="HK Grotesk Light"/>
                </a:rPr>
                <a:t>Select the </a:t>
              </a:r>
              <a:r>
                <a:rPr lang="en-US" sz="2900">
                  <a:solidFill>
                    <a:srgbClr val="FFFFFF"/>
                  </a:solidFill>
                  <a:latin typeface="HK Grotesk Bold"/>
                  <a:ea typeface="HK Grotesk Bold"/>
                  <a:cs typeface="HK Grotesk Bold"/>
                  <a:sym typeface="HK Grotesk Bold"/>
                </a:rPr>
                <a:t>desired theme</a:t>
              </a:r>
              <a:r>
                <a:rPr lang="en-US" sz="2900">
                  <a:solidFill>
                    <a:srgbClr val="FFFFFF"/>
                  </a:solidFill>
                  <a:latin typeface="HK Grotesk Light"/>
                  <a:ea typeface="HK Grotesk Light"/>
                  <a:cs typeface="HK Grotesk Light"/>
                  <a:sym typeface="HK Grotesk Light"/>
                </a:rPr>
                <a:t>.</a:t>
              </a:r>
            </a:p>
            <a:p>
              <a:pPr marL="626111" lvl="1" indent="-313055" algn="l">
                <a:lnSpc>
                  <a:spcPts val="4060"/>
                </a:lnSpc>
                <a:buAutoNum type="arabicPeriod"/>
              </a:pPr>
              <a:r>
                <a:rPr lang="en-US" sz="2900">
                  <a:solidFill>
                    <a:srgbClr val="FFFFFF"/>
                  </a:solidFill>
                  <a:latin typeface="HK Grotesk Light"/>
                  <a:ea typeface="HK Grotesk Light"/>
                  <a:cs typeface="HK Grotesk Light"/>
                  <a:sym typeface="HK Grotesk Light"/>
                </a:rPr>
                <a:t>The theme will be applied to the entire </a:t>
              </a:r>
              <a:r>
                <a:rPr lang="en-US" sz="2900">
                  <a:solidFill>
                    <a:srgbClr val="FFFFFF"/>
                  </a:solidFill>
                  <a:latin typeface="HK Grotesk Bold"/>
                  <a:ea typeface="HK Grotesk Bold"/>
                  <a:cs typeface="HK Grotesk Bold"/>
                  <a:sym typeface="HK Grotesk Bold"/>
                </a:rPr>
                <a:t>presentation</a:t>
              </a:r>
              <a:r>
                <a:rPr lang="en-US" sz="2900">
                  <a:solidFill>
                    <a:srgbClr val="FFFFFF"/>
                  </a:solidFill>
                  <a:latin typeface="HK Grotesk Light"/>
                  <a:ea typeface="HK Grotesk Light"/>
                  <a:cs typeface="HK Grotesk Light"/>
                  <a:sym typeface="HK Grotesk Light"/>
                </a:rPr>
                <a:t>. To apply a different theme, simply select it from the Design tab.</a:t>
              </a:r>
            </a:p>
            <a:p>
              <a:pPr algn="l">
                <a:lnSpc>
                  <a:spcPts val="4060"/>
                </a:lnSpc>
              </a:pPr>
              <a:endParaRPr lang="en-US" sz="2900">
                <a:solidFill>
                  <a:srgbClr val="FFFFFF"/>
                </a:solidFill>
                <a:latin typeface="HK Grotesk Light"/>
                <a:ea typeface="HK Grotesk Light"/>
                <a:cs typeface="HK Grotesk Light"/>
                <a:sym typeface="HK Grotesk Light"/>
              </a:endParaRPr>
            </a:p>
            <a:p>
              <a:pPr algn="l">
                <a:lnSpc>
                  <a:spcPts val="4060"/>
                </a:lnSpc>
              </a:pPr>
              <a:r>
                <a:rPr lang="en-US" sz="2900">
                  <a:solidFill>
                    <a:srgbClr val="FFFFFF"/>
                  </a:solidFill>
                  <a:latin typeface="HK Grotesk Light"/>
                  <a:ea typeface="HK Grotesk Light"/>
                  <a:cs typeface="HK Grotesk Light"/>
                  <a:sym typeface="HK Grotesk Light"/>
                </a:rPr>
                <a:t>Once you've applied a theme, you can also select a variant for that theme from the Variants group. Variants use different theme colors while preserving a theme's overall look.</a:t>
              </a:r>
            </a:p>
          </p:txBody>
        </p:sp>
        <p:sp>
          <p:nvSpPr>
            <p:cNvPr id="5" name="TextBox 5"/>
            <p:cNvSpPr txBox="1"/>
            <p:nvPr/>
          </p:nvSpPr>
          <p:spPr>
            <a:xfrm>
              <a:off x="0" y="28575"/>
              <a:ext cx="8073148" cy="761250"/>
            </a:xfrm>
            <a:prstGeom prst="rect">
              <a:avLst/>
            </a:prstGeom>
          </p:spPr>
          <p:txBody>
            <a:bodyPr lIns="0" tIns="0" rIns="0" bIns="0" rtlCol="0" anchor="t">
              <a:spAutoFit/>
            </a:bodyPr>
            <a:lstStyle/>
            <a:p>
              <a:pPr algn="l">
                <a:lnSpc>
                  <a:spcPts val="4400"/>
                </a:lnSpc>
              </a:pPr>
              <a:r>
                <a:rPr lang="en-US" sz="4000" spc="-40">
                  <a:solidFill>
                    <a:srgbClr val="FFFFFF"/>
                  </a:solidFill>
                  <a:latin typeface="HK Grotesk Medium"/>
                  <a:ea typeface="HK Grotesk Medium"/>
                  <a:cs typeface="HK Grotesk Medium"/>
                  <a:sym typeface="HK Grotesk Medium"/>
                </a:rPr>
                <a:t>To apply a theme:</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441806" cy="10287000"/>
          </a:xfrm>
          <a:custGeom>
            <a:avLst/>
            <a:gdLst/>
            <a:ahLst/>
            <a:cxnLst/>
            <a:rect l="l" t="t" r="r" b="b"/>
            <a:pathLst>
              <a:path w="9441806" h="10287000">
                <a:moveTo>
                  <a:pt x="0" y="0"/>
                </a:moveTo>
                <a:lnTo>
                  <a:pt x="9441806" y="0"/>
                </a:lnTo>
                <a:lnTo>
                  <a:pt x="9441806" y="10287000"/>
                </a:lnTo>
                <a:lnTo>
                  <a:pt x="0" y="10287000"/>
                </a:lnTo>
                <a:lnTo>
                  <a:pt x="0" y="0"/>
                </a:lnTo>
                <a:close/>
              </a:path>
            </a:pathLst>
          </a:custGeom>
          <a:blipFill>
            <a:blip r:embed="rId2"/>
            <a:stretch>
              <a:fillRect l="-31611" r="-31611"/>
            </a:stretch>
          </a:blipFill>
        </p:spPr>
      </p:sp>
      <p:sp>
        <p:nvSpPr>
          <p:cNvPr id="3" name="TextBox 3"/>
          <p:cNvSpPr txBox="1"/>
          <p:nvPr/>
        </p:nvSpPr>
        <p:spPr>
          <a:xfrm>
            <a:off x="10429831" y="1190625"/>
            <a:ext cx="6829469" cy="1163407"/>
          </a:xfrm>
          <a:prstGeom prst="rect">
            <a:avLst/>
          </a:prstGeom>
        </p:spPr>
        <p:txBody>
          <a:bodyPr lIns="0" tIns="0" rIns="0" bIns="0" rtlCol="0" anchor="t">
            <a:spAutoFit/>
          </a:bodyPr>
          <a:lstStyle/>
          <a:p>
            <a:pPr algn="l">
              <a:lnSpc>
                <a:spcPts val="8800"/>
              </a:lnSpc>
            </a:pPr>
            <a:r>
              <a:rPr lang="en-US" sz="8800" spc="-87">
                <a:solidFill>
                  <a:srgbClr val="E17A01"/>
                </a:solidFill>
                <a:latin typeface="HK Grotesk Bold"/>
                <a:ea typeface="HK Grotesk Bold"/>
                <a:cs typeface="HK Grotesk Bold"/>
                <a:sym typeface="HK Grotesk Bold"/>
              </a:rPr>
              <a:t>Challenge</a:t>
            </a:r>
          </a:p>
        </p:txBody>
      </p:sp>
      <p:sp>
        <p:nvSpPr>
          <p:cNvPr id="4" name="TextBox 4"/>
          <p:cNvSpPr txBox="1"/>
          <p:nvPr/>
        </p:nvSpPr>
        <p:spPr>
          <a:xfrm>
            <a:off x="10429831" y="3255076"/>
            <a:ext cx="6829469" cy="375008"/>
          </a:xfrm>
          <a:prstGeom prst="rect">
            <a:avLst/>
          </a:prstGeom>
        </p:spPr>
        <p:txBody>
          <a:bodyPr lIns="0" tIns="0" rIns="0" bIns="0" rtlCol="0" anchor="t">
            <a:spAutoFit/>
          </a:bodyPr>
          <a:lstStyle/>
          <a:p>
            <a:pPr algn="l">
              <a:lnSpc>
                <a:spcPts val="2783"/>
              </a:lnSpc>
            </a:pPr>
            <a:r>
              <a:rPr lang="en-US" sz="3199">
                <a:solidFill>
                  <a:srgbClr val="E17A01"/>
                </a:solidFill>
                <a:latin typeface="HK Grotesk Bold"/>
                <a:ea typeface="HK Grotesk Bold"/>
                <a:cs typeface="HK Grotesk Bold"/>
                <a:sym typeface="HK Grotesk Bold"/>
              </a:rPr>
              <a:t>STEP 1</a:t>
            </a:r>
          </a:p>
        </p:txBody>
      </p:sp>
      <p:sp>
        <p:nvSpPr>
          <p:cNvPr id="5" name="TextBox 5"/>
          <p:cNvSpPr txBox="1"/>
          <p:nvPr/>
        </p:nvSpPr>
        <p:spPr>
          <a:xfrm>
            <a:off x="10429831" y="3846532"/>
            <a:ext cx="6829469" cy="1819910"/>
          </a:xfrm>
          <a:prstGeom prst="rect">
            <a:avLst/>
          </a:prstGeom>
        </p:spPr>
        <p:txBody>
          <a:bodyPr lIns="0" tIns="0" rIns="0" bIns="0" rtlCol="0" anchor="t">
            <a:spAutoFit/>
          </a:bodyPr>
          <a:lstStyle/>
          <a:p>
            <a:pPr algn="l">
              <a:lnSpc>
                <a:spcPts val="3640"/>
              </a:lnSpc>
            </a:pPr>
            <a:r>
              <a:rPr lang="en-US" sz="2600">
                <a:solidFill>
                  <a:srgbClr val="171717"/>
                </a:solidFill>
                <a:latin typeface="HK Grotesk Light"/>
                <a:ea typeface="HK Grotesk Light"/>
                <a:cs typeface="HK Grotesk Light"/>
                <a:sym typeface="HK Grotesk Light"/>
              </a:rPr>
              <a:t>Apply the </a:t>
            </a:r>
            <a:r>
              <a:rPr lang="en-US" sz="2600">
                <a:solidFill>
                  <a:srgbClr val="171717"/>
                </a:solidFill>
                <a:latin typeface="HK Grotesk Bold"/>
                <a:ea typeface="HK Grotesk Bold"/>
                <a:cs typeface="HK Grotesk Bold"/>
                <a:sym typeface="HK Grotesk Bold"/>
              </a:rPr>
              <a:t>Gallery </a:t>
            </a:r>
            <a:r>
              <a:rPr lang="en-US" sz="2600">
                <a:solidFill>
                  <a:srgbClr val="171717"/>
                </a:solidFill>
                <a:latin typeface="HK Grotesk Light"/>
                <a:ea typeface="HK Grotesk Light"/>
                <a:cs typeface="HK Grotesk Light"/>
                <a:sym typeface="HK Grotesk Light"/>
              </a:rPr>
              <a:t>theme, which has a light background with a wood texture at the bottom. </a:t>
            </a:r>
            <a:r>
              <a:rPr lang="en-US" sz="2600">
                <a:solidFill>
                  <a:srgbClr val="171717"/>
                </a:solidFill>
                <a:latin typeface="HK Grotesk Bold"/>
                <a:ea typeface="HK Grotesk Bold"/>
                <a:cs typeface="HK Grotesk Bold"/>
                <a:sym typeface="HK Grotesk Bold"/>
              </a:rPr>
              <a:t>Note</a:t>
            </a:r>
            <a:r>
              <a:rPr lang="en-US" sz="2600">
                <a:solidFill>
                  <a:srgbClr val="171717"/>
                </a:solidFill>
                <a:latin typeface="HK Grotesk Light"/>
                <a:ea typeface="HK Grotesk Light"/>
                <a:cs typeface="HK Grotesk Light"/>
                <a:sym typeface="HK Grotesk Light"/>
              </a:rPr>
              <a:t>: Theme names will appear when you hover over them.</a:t>
            </a:r>
          </a:p>
        </p:txBody>
      </p:sp>
      <p:sp>
        <p:nvSpPr>
          <p:cNvPr id="6" name="TextBox 6"/>
          <p:cNvSpPr txBox="1"/>
          <p:nvPr/>
        </p:nvSpPr>
        <p:spPr>
          <a:xfrm>
            <a:off x="10429831" y="6035290"/>
            <a:ext cx="6829469" cy="375008"/>
          </a:xfrm>
          <a:prstGeom prst="rect">
            <a:avLst/>
          </a:prstGeom>
        </p:spPr>
        <p:txBody>
          <a:bodyPr lIns="0" tIns="0" rIns="0" bIns="0" rtlCol="0" anchor="t">
            <a:spAutoFit/>
          </a:bodyPr>
          <a:lstStyle/>
          <a:p>
            <a:pPr algn="l">
              <a:lnSpc>
                <a:spcPts val="2783"/>
              </a:lnSpc>
            </a:pPr>
            <a:r>
              <a:rPr lang="en-US" sz="3199">
                <a:solidFill>
                  <a:srgbClr val="E17A01"/>
                </a:solidFill>
                <a:latin typeface="HK Grotesk Bold"/>
                <a:ea typeface="HK Grotesk Bold"/>
                <a:cs typeface="HK Grotesk Bold"/>
                <a:sym typeface="HK Grotesk Bold"/>
              </a:rPr>
              <a:t>STEP 2</a:t>
            </a:r>
          </a:p>
        </p:txBody>
      </p:sp>
      <p:sp>
        <p:nvSpPr>
          <p:cNvPr id="7" name="TextBox 7"/>
          <p:cNvSpPr txBox="1"/>
          <p:nvPr/>
        </p:nvSpPr>
        <p:spPr>
          <a:xfrm>
            <a:off x="10429831" y="6626747"/>
            <a:ext cx="6829469" cy="448310"/>
          </a:xfrm>
          <a:prstGeom prst="rect">
            <a:avLst/>
          </a:prstGeom>
        </p:spPr>
        <p:txBody>
          <a:bodyPr lIns="0" tIns="0" rIns="0" bIns="0" rtlCol="0" anchor="t">
            <a:spAutoFit/>
          </a:bodyPr>
          <a:lstStyle/>
          <a:p>
            <a:pPr algn="l">
              <a:lnSpc>
                <a:spcPts val="3640"/>
              </a:lnSpc>
            </a:pPr>
            <a:r>
              <a:rPr lang="en-US" sz="2600">
                <a:solidFill>
                  <a:srgbClr val="171717"/>
                </a:solidFill>
                <a:latin typeface="HK Grotesk Light"/>
                <a:ea typeface="HK Grotesk Light"/>
                <a:cs typeface="HK Grotesk Light"/>
                <a:sym typeface="HK Grotesk Light"/>
              </a:rPr>
              <a:t>Select a </a:t>
            </a:r>
            <a:r>
              <a:rPr lang="en-US" sz="2600">
                <a:solidFill>
                  <a:srgbClr val="171717"/>
                </a:solidFill>
                <a:latin typeface="HK Grotesk Bold"/>
                <a:ea typeface="HK Grotesk Bold"/>
                <a:cs typeface="HK Grotesk Bold"/>
                <a:sym typeface="HK Grotesk Bold"/>
              </a:rPr>
              <a:t>variant </a:t>
            </a:r>
            <a:r>
              <a:rPr lang="en-US" sz="2600">
                <a:solidFill>
                  <a:srgbClr val="171717"/>
                </a:solidFill>
                <a:latin typeface="HK Grotesk Light"/>
                <a:ea typeface="HK Grotesk Light"/>
                <a:cs typeface="HK Grotesk Light"/>
                <a:sym typeface="HK Grotesk Light"/>
              </a:rPr>
              <a:t>of the theme.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7329994"/>
            <a:ext cx="15910134" cy="5380612"/>
          </a:xfrm>
          <a:custGeom>
            <a:avLst/>
            <a:gdLst/>
            <a:ahLst/>
            <a:cxnLst/>
            <a:rect l="l" t="t" r="r" b="b"/>
            <a:pathLst>
              <a:path w="15910134" h="5380612">
                <a:moveTo>
                  <a:pt x="0" y="0"/>
                </a:moveTo>
                <a:lnTo>
                  <a:pt x="15910134" y="0"/>
                </a:lnTo>
                <a:lnTo>
                  <a:pt x="15910134" y="5380612"/>
                </a:lnTo>
                <a:lnTo>
                  <a:pt x="0" y="5380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547575" y="1075648"/>
            <a:ext cx="4711725" cy="1982694"/>
          </a:xfrm>
          <a:custGeom>
            <a:avLst/>
            <a:gdLst/>
            <a:ahLst/>
            <a:cxnLst/>
            <a:rect l="l" t="t" r="r" b="b"/>
            <a:pathLst>
              <a:path w="4711725" h="1982694">
                <a:moveTo>
                  <a:pt x="0" y="0"/>
                </a:moveTo>
                <a:lnTo>
                  <a:pt x="4711725" y="0"/>
                </a:lnTo>
                <a:lnTo>
                  <a:pt x="4711725" y="1982694"/>
                </a:lnTo>
                <a:lnTo>
                  <a:pt x="0" y="19826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4645978"/>
            <a:ext cx="16230600" cy="1166494"/>
          </a:xfrm>
          <a:prstGeom prst="rect">
            <a:avLst/>
          </a:prstGeom>
        </p:spPr>
        <p:txBody>
          <a:bodyPr lIns="0" tIns="0" rIns="0" bIns="0" rtlCol="0" anchor="t">
            <a:spAutoFit/>
          </a:bodyPr>
          <a:lstStyle/>
          <a:p>
            <a:pPr algn="ctr">
              <a:lnSpc>
                <a:spcPts val="8799"/>
              </a:lnSpc>
            </a:pPr>
            <a:r>
              <a:rPr lang="en-US" sz="8799" spc="-87">
                <a:solidFill>
                  <a:srgbClr val="E17A01"/>
                </a:solidFill>
                <a:latin typeface="HK Grotesk Bold"/>
                <a:ea typeface="HK Grotesk Bold"/>
                <a:cs typeface="HK Grotesk Bold"/>
                <a:sym typeface="HK Grotesk Bold"/>
              </a:rPr>
              <a:t>TRANSITIONS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00150"/>
            <a:ext cx="8413106" cy="2255693"/>
          </a:xfrm>
          <a:prstGeom prst="rect">
            <a:avLst/>
          </a:prstGeom>
        </p:spPr>
        <p:txBody>
          <a:bodyPr lIns="0" tIns="0" rIns="0" bIns="0" rtlCol="0" anchor="t">
            <a:spAutoFit/>
          </a:bodyPr>
          <a:lstStyle/>
          <a:p>
            <a:pPr algn="l">
              <a:lnSpc>
                <a:spcPts val="8799"/>
              </a:lnSpc>
            </a:pPr>
            <a:r>
              <a:rPr lang="en-US" sz="8799" spc="-87">
                <a:solidFill>
                  <a:srgbClr val="E17A01"/>
                </a:solidFill>
                <a:latin typeface="HK Grotesk Bold"/>
                <a:ea typeface="HK Grotesk Bold"/>
                <a:cs typeface="HK Grotesk Bold"/>
                <a:sym typeface="HK Grotesk Bold"/>
              </a:rPr>
              <a:t>About </a:t>
            </a:r>
          </a:p>
          <a:p>
            <a:pPr algn="l">
              <a:lnSpc>
                <a:spcPts val="8799"/>
              </a:lnSpc>
            </a:pPr>
            <a:r>
              <a:rPr lang="en-US" sz="8799" spc="-87">
                <a:solidFill>
                  <a:srgbClr val="E17A01"/>
                </a:solidFill>
                <a:latin typeface="HK Grotesk Bold"/>
                <a:ea typeface="HK Grotesk Bold"/>
                <a:cs typeface="HK Grotesk Bold"/>
                <a:sym typeface="HK Grotesk Bold"/>
              </a:rPr>
              <a:t>Transitions</a:t>
            </a:r>
          </a:p>
        </p:txBody>
      </p:sp>
      <p:grpSp>
        <p:nvGrpSpPr>
          <p:cNvPr id="3" name="Group 3"/>
          <p:cNvGrpSpPr/>
          <p:nvPr/>
        </p:nvGrpSpPr>
        <p:grpSpPr>
          <a:xfrm>
            <a:off x="1028700" y="4602078"/>
            <a:ext cx="4549367" cy="2510161"/>
            <a:chOff x="0" y="0"/>
            <a:chExt cx="6065822" cy="3346881"/>
          </a:xfrm>
        </p:grpSpPr>
        <p:sp>
          <p:nvSpPr>
            <p:cNvPr id="4" name="TextBox 4"/>
            <p:cNvSpPr txBox="1"/>
            <p:nvPr/>
          </p:nvSpPr>
          <p:spPr>
            <a:xfrm>
              <a:off x="0" y="95250"/>
              <a:ext cx="6065822" cy="531761"/>
            </a:xfrm>
            <a:prstGeom prst="rect">
              <a:avLst/>
            </a:prstGeom>
          </p:spPr>
          <p:txBody>
            <a:bodyPr lIns="0" tIns="0" rIns="0" bIns="0" rtlCol="0" anchor="t">
              <a:spAutoFit/>
            </a:bodyPr>
            <a:lstStyle/>
            <a:p>
              <a:pPr algn="l">
                <a:lnSpc>
                  <a:spcPts val="2784"/>
                </a:lnSpc>
              </a:pPr>
              <a:r>
                <a:rPr lang="en-US" sz="3200">
                  <a:solidFill>
                    <a:srgbClr val="E17A01"/>
                  </a:solidFill>
                  <a:latin typeface="HK Grotesk Bold"/>
                  <a:ea typeface="HK Grotesk Bold"/>
                  <a:cs typeface="HK Grotesk Bold"/>
                  <a:sym typeface="HK Grotesk Bold"/>
                </a:rPr>
                <a:t>SUBTLE</a:t>
              </a:r>
            </a:p>
          </p:txBody>
        </p:sp>
        <p:sp>
          <p:nvSpPr>
            <p:cNvPr id="5" name="TextBox 5"/>
            <p:cNvSpPr txBox="1"/>
            <p:nvPr/>
          </p:nvSpPr>
          <p:spPr>
            <a:xfrm>
              <a:off x="0" y="987413"/>
              <a:ext cx="6065822" cy="2359468"/>
            </a:xfrm>
            <a:prstGeom prst="rect">
              <a:avLst/>
            </a:prstGeom>
          </p:spPr>
          <p:txBody>
            <a:bodyPr lIns="0" tIns="0" rIns="0" bIns="0" rtlCol="0" anchor="t">
              <a:spAutoFit/>
            </a:bodyPr>
            <a:lstStyle/>
            <a:p>
              <a:pPr algn="l">
                <a:lnSpc>
                  <a:spcPts val="3640"/>
                </a:lnSpc>
              </a:pPr>
              <a:r>
                <a:rPr lang="en-US" sz="2600">
                  <a:solidFill>
                    <a:srgbClr val="171717"/>
                  </a:solidFill>
                  <a:latin typeface="HK Grotesk Light"/>
                  <a:ea typeface="HK Grotesk Light"/>
                  <a:cs typeface="HK Grotesk Light"/>
                  <a:sym typeface="HK Grotesk Light"/>
                </a:rPr>
                <a:t>These are the most basic types of transitions. They use simple animations to move between slides.</a:t>
              </a:r>
            </a:p>
          </p:txBody>
        </p:sp>
      </p:grpSp>
      <p:grpSp>
        <p:nvGrpSpPr>
          <p:cNvPr id="6" name="Group 6"/>
          <p:cNvGrpSpPr/>
          <p:nvPr/>
        </p:nvGrpSpPr>
        <p:grpSpPr>
          <a:xfrm>
            <a:off x="6869317" y="4602078"/>
            <a:ext cx="4549367" cy="4302939"/>
            <a:chOff x="0" y="0"/>
            <a:chExt cx="6065822" cy="5737252"/>
          </a:xfrm>
        </p:grpSpPr>
        <p:sp>
          <p:nvSpPr>
            <p:cNvPr id="7" name="TextBox 7"/>
            <p:cNvSpPr txBox="1"/>
            <p:nvPr/>
          </p:nvSpPr>
          <p:spPr>
            <a:xfrm>
              <a:off x="0" y="95250"/>
              <a:ext cx="6065822" cy="531761"/>
            </a:xfrm>
            <a:prstGeom prst="rect">
              <a:avLst/>
            </a:prstGeom>
          </p:spPr>
          <p:txBody>
            <a:bodyPr lIns="0" tIns="0" rIns="0" bIns="0" rtlCol="0" anchor="t">
              <a:spAutoFit/>
            </a:bodyPr>
            <a:lstStyle/>
            <a:p>
              <a:pPr algn="l">
                <a:lnSpc>
                  <a:spcPts val="2784"/>
                </a:lnSpc>
              </a:pPr>
              <a:r>
                <a:rPr lang="en-US" sz="3200">
                  <a:solidFill>
                    <a:srgbClr val="E17A01"/>
                  </a:solidFill>
                  <a:latin typeface="HK Grotesk Bold"/>
                  <a:ea typeface="HK Grotesk Bold"/>
                  <a:cs typeface="HK Grotesk Bold"/>
                  <a:sym typeface="HK Grotesk Bold"/>
                </a:rPr>
                <a:t>EXCITING </a:t>
              </a:r>
            </a:p>
          </p:txBody>
        </p:sp>
        <p:sp>
          <p:nvSpPr>
            <p:cNvPr id="8" name="TextBox 8"/>
            <p:cNvSpPr txBox="1"/>
            <p:nvPr/>
          </p:nvSpPr>
          <p:spPr>
            <a:xfrm>
              <a:off x="0" y="987413"/>
              <a:ext cx="6065822" cy="4749839"/>
            </a:xfrm>
            <a:prstGeom prst="rect">
              <a:avLst/>
            </a:prstGeom>
          </p:spPr>
          <p:txBody>
            <a:bodyPr lIns="0" tIns="0" rIns="0" bIns="0" rtlCol="0" anchor="t">
              <a:spAutoFit/>
            </a:bodyPr>
            <a:lstStyle/>
            <a:p>
              <a:pPr algn="l">
                <a:lnSpc>
                  <a:spcPts val="3640"/>
                </a:lnSpc>
              </a:pPr>
              <a:r>
                <a:rPr lang="en-US" sz="2600">
                  <a:solidFill>
                    <a:srgbClr val="171717"/>
                  </a:solidFill>
                  <a:latin typeface="HK Grotesk Light"/>
                  <a:ea typeface="HK Grotesk Light"/>
                  <a:cs typeface="HK Grotesk Light"/>
                  <a:sym typeface="HK Grotesk Light"/>
                </a:rPr>
                <a:t>These use more complex animations to transition between slides. While they're more visually interesting than Subtle transitions, adding too many can make your presentation look less professional. </a:t>
              </a:r>
            </a:p>
          </p:txBody>
        </p:sp>
      </p:grpSp>
      <p:grpSp>
        <p:nvGrpSpPr>
          <p:cNvPr id="9" name="Group 9"/>
          <p:cNvGrpSpPr/>
          <p:nvPr/>
        </p:nvGrpSpPr>
        <p:grpSpPr>
          <a:xfrm>
            <a:off x="12709933" y="4602078"/>
            <a:ext cx="4549367" cy="2958355"/>
            <a:chOff x="0" y="0"/>
            <a:chExt cx="6065822" cy="3944474"/>
          </a:xfrm>
        </p:grpSpPr>
        <p:sp>
          <p:nvSpPr>
            <p:cNvPr id="10" name="TextBox 10"/>
            <p:cNvSpPr txBox="1"/>
            <p:nvPr/>
          </p:nvSpPr>
          <p:spPr>
            <a:xfrm>
              <a:off x="0" y="95250"/>
              <a:ext cx="6065822" cy="531761"/>
            </a:xfrm>
            <a:prstGeom prst="rect">
              <a:avLst/>
            </a:prstGeom>
          </p:spPr>
          <p:txBody>
            <a:bodyPr lIns="0" tIns="0" rIns="0" bIns="0" rtlCol="0" anchor="t">
              <a:spAutoFit/>
            </a:bodyPr>
            <a:lstStyle/>
            <a:p>
              <a:pPr algn="l">
                <a:lnSpc>
                  <a:spcPts val="2784"/>
                </a:lnSpc>
              </a:pPr>
              <a:r>
                <a:rPr lang="en-US" sz="3200">
                  <a:solidFill>
                    <a:srgbClr val="E17A01"/>
                  </a:solidFill>
                  <a:latin typeface="HK Grotesk Bold"/>
                  <a:ea typeface="HK Grotesk Bold"/>
                  <a:cs typeface="HK Grotesk Bold"/>
                  <a:sym typeface="HK Grotesk Bold"/>
                </a:rPr>
                <a:t>DYNAMIC CONTENT</a:t>
              </a:r>
            </a:p>
          </p:txBody>
        </p:sp>
        <p:sp>
          <p:nvSpPr>
            <p:cNvPr id="11" name="TextBox 11"/>
            <p:cNvSpPr txBox="1"/>
            <p:nvPr/>
          </p:nvSpPr>
          <p:spPr>
            <a:xfrm>
              <a:off x="0" y="987413"/>
              <a:ext cx="6065822" cy="2957061"/>
            </a:xfrm>
            <a:prstGeom prst="rect">
              <a:avLst/>
            </a:prstGeom>
          </p:spPr>
          <p:txBody>
            <a:bodyPr lIns="0" tIns="0" rIns="0" bIns="0" rtlCol="0" anchor="t">
              <a:spAutoFit/>
            </a:bodyPr>
            <a:lstStyle/>
            <a:p>
              <a:pPr algn="l">
                <a:lnSpc>
                  <a:spcPts val="3640"/>
                </a:lnSpc>
              </a:pPr>
              <a:r>
                <a:rPr lang="en-US" sz="2600">
                  <a:solidFill>
                    <a:srgbClr val="171717"/>
                  </a:solidFill>
                  <a:latin typeface="HK Grotesk Light"/>
                  <a:ea typeface="HK Grotesk Light"/>
                  <a:cs typeface="HK Grotesk Light"/>
                  <a:sym typeface="HK Grotesk Light"/>
                </a:rPr>
                <a:t>f you're transitioning between two slides that use similar slide layouts, dynamic transitions will move only the placeholders, not the slides themselves. </a:t>
              </a:r>
            </a:p>
          </p:txBody>
        </p:sp>
      </p:grpSp>
      <p:sp>
        <p:nvSpPr>
          <p:cNvPr id="12" name="Freeform 12"/>
          <p:cNvSpPr/>
          <p:nvPr/>
        </p:nvSpPr>
        <p:spPr>
          <a:xfrm>
            <a:off x="7892206" y="-6547707"/>
            <a:ext cx="9635455" cy="9521906"/>
          </a:xfrm>
          <a:custGeom>
            <a:avLst/>
            <a:gdLst/>
            <a:ahLst/>
            <a:cxnLst/>
            <a:rect l="l" t="t" r="r" b="b"/>
            <a:pathLst>
              <a:path w="9635455" h="9521906">
                <a:moveTo>
                  <a:pt x="0" y="0"/>
                </a:moveTo>
                <a:lnTo>
                  <a:pt x="9635455" y="0"/>
                </a:lnTo>
                <a:lnTo>
                  <a:pt x="9635455" y="9521906"/>
                </a:lnTo>
                <a:lnTo>
                  <a:pt x="0" y="9521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2766138" y="8856621"/>
            <a:ext cx="9635455" cy="9521906"/>
          </a:xfrm>
          <a:custGeom>
            <a:avLst/>
            <a:gdLst/>
            <a:ahLst/>
            <a:cxnLst/>
            <a:rect l="l" t="t" r="r" b="b"/>
            <a:pathLst>
              <a:path w="9635455" h="9521906">
                <a:moveTo>
                  <a:pt x="0" y="0"/>
                </a:moveTo>
                <a:lnTo>
                  <a:pt x="9635455" y="0"/>
                </a:lnTo>
                <a:lnTo>
                  <a:pt x="9635455" y="9521906"/>
                </a:lnTo>
                <a:lnTo>
                  <a:pt x="0" y="9521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7A01"/>
        </a:solidFill>
        <a:effectLst/>
      </p:bgPr>
    </p:bg>
    <p:spTree>
      <p:nvGrpSpPr>
        <p:cNvPr id="1" name=""/>
        <p:cNvGrpSpPr/>
        <p:nvPr/>
      </p:nvGrpSpPr>
      <p:grpSpPr>
        <a:xfrm>
          <a:off x="0" y="0"/>
          <a:ext cx="0" cy="0"/>
          <a:chOff x="0" y="0"/>
          <a:chExt cx="0" cy="0"/>
        </a:xfrm>
      </p:grpSpPr>
      <p:grpSp>
        <p:nvGrpSpPr>
          <p:cNvPr id="3" name="Group 3"/>
          <p:cNvGrpSpPr/>
          <p:nvPr/>
        </p:nvGrpSpPr>
        <p:grpSpPr>
          <a:xfrm>
            <a:off x="540327" y="1153376"/>
            <a:ext cx="6054861" cy="7980247"/>
            <a:chOff x="0" y="0"/>
            <a:chExt cx="8073148" cy="10640329"/>
          </a:xfrm>
        </p:grpSpPr>
        <p:sp>
          <p:nvSpPr>
            <p:cNvPr id="4" name="TextBox 4"/>
            <p:cNvSpPr txBox="1"/>
            <p:nvPr/>
          </p:nvSpPr>
          <p:spPr>
            <a:xfrm>
              <a:off x="0" y="1080193"/>
              <a:ext cx="8073148" cy="9560137"/>
            </a:xfrm>
            <a:prstGeom prst="rect">
              <a:avLst/>
            </a:prstGeom>
          </p:spPr>
          <p:txBody>
            <a:bodyPr lIns="0" tIns="0" rIns="0" bIns="0" rtlCol="0" anchor="t">
              <a:spAutoFit/>
            </a:bodyPr>
            <a:lstStyle/>
            <a:p>
              <a:pPr marL="626111" lvl="1" indent="-313055" algn="l">
                <a:lnSpc>
                  <a:spcPts val="4060"/>
                </a:lnSpc>
                <a:buAutoNum type="arabicPeriod"/>
              </a:pPr>
              <a:r>
                <a:rPr lang="en-US" sz="2900">
                  <a:solidFill>
                    <a:srgbClr val="FFFFFF"/>
                  </a:solidFill>
                  <a:latin typeface="HK Grotesk Light"/>
                  <a:ea typeface="HK Grotesk Light"/>
                  <a:cs typeface="HK Grotesk Light"/>
                  <a:sym typeface="HK Grotesk Light"/>
                </a:rPr>
                <a:t>Select the desired slide from the Slide Navigation pane. This is the slide that will appear after the transition.</a:t>
              </a:r>
            </a:p>
            <a:p>
              <a:pPr marL="626111" lvl="1" indent="-313055" algn="l">
                <a:lnSpc>
                  <a:spcPts val="4060"/>
                </a:lnSpc>
                <a:buAutoNum type="arabicPeriod"/>
              </a:pPr>
              <a:r>
                <a:rPr lang="en-US" sz="2900">
                  <a:solidFill>
                    <a:srgbClr val="FFFFFF"/>
                  </a:solidFill>
                  <a:latin typeface="HK Grotesk Light"/>
                  <a:ea typeface="HK Grotesk Light"/>
                  <a:cs typeface="HK Grotesk Light"/>
                  <a:sym typeface="HK Grotesk Light"/>
                </a:rPr>
                <a:t>Click the Transitions tab, then locate the Transition to This Slide group. By default, None is applied to each slide.</a:t>
              </a:r>
            </a:p>
            <a:p>
              <a:pPr marL="626111" lvl="1" indent="-313055" algn="l">
                <a:lnSpc>
                  <a:spcPts val="4060"/>
                </a:lnSpc>
                <a:buAutoNum type="arabicPeriod"/>
              </a:pPr>
              <a:r>
                <a:rPr lang="en-US" sz="2900">
                  <a:solidFill>
                    <a:srgbClr val="FFFFFF"/>
                  </a:solidFill>
                  <a:latin typeface="HK Grotesk Light"/>
                  <a:ea typeface="HK Grotesk Light"/>
                  <a:cs typeface="HK Grotesk Light"/>
                  <a:sym typeface="HK Grotesk Light"/>
                </a:rPr>
                <a:t>Click the More drop-down arrow to display all transitions.</a:t>
              </a:r>
            </a:p>
            <a:p>
              <a:pPr marL="626111" lvl="1" indent="-313055" algn="l">
                <a:lnSpc>
                  <a:spcPts val="4060"/>
                </a:lnSpc>
                <a:buAutoNum type="arabicPeriod"/>
              </a:pPr>
              <a:r>
                <a:rPr lang="en-US" sz="2900">
                  <a:solidFill>
                    <a:srgbClr val="FFFFFF"/>
                  </a:solidFill>
                  <a:latin typeface="HK Grotesk Light"/>
                  <a:ea typeface="HK Grotesk Light"/>
                  <a:cs typeface="HK Grotesk Light"/>
                  <a:sym typeface="HK Grotesk Light"/>
                </a:rPr>
                <a:t>Click a transition to apply it to the selected slide. This will automatically preview the transition.</a:t>
              </a:r>
            </a:p>
          </p:txBody>
        </p:sp>
        <p:sp>
          <p:nvSpPr>
            <p:cNvPr id="5" name="TextBox 5"/>
            <p:cNvSpPr txBox="1"/>
            <p:nvPr/>
          </p:nvSpPr>
          <p:spPr>
            <a:xfrm>
              <a:off x="0" y="28575"/>
              <a:ext cx="8073148" cy="761250"/>
            </a:xfrm>
            <a:prstGeom prst="rect">
              <a:avLst/>
            </a:prstGeom>
          </p:spPr>
          <p:txBody>
            <a:bodyPr lIns="0" tIns="0" rIns="0" bIns="0" rtlCol="0" anchor="t">
              <a:spAutoFit/>
            </a:bodyPr>
            <a:lstStyle/>
            <a:p>
              <a:pPr algn="l">
                <a:lnSpc>
                  <a:spcPts val="4400"/>
                </a:lnSpc>
              </a:pPr>
              <a:r>
                <a:rPr lang="en-US" sz="4000" spc="-40">
                  <a:solidFill>
                    <a:srgbClr val="FFFFFF"/>
                  </a:solidFill>
                  <a:latin typeface="HK Grotesk Medium"/>
                  <a:ea typeface="HK Grotesk Medium"/>
                  <a:cs typeface="HK Grotesk Medium"/>
                  <a:sym typeface="HK Grotesk Medium"/>
                </a:rPr>
                <a:t>To apply a transition:</a:t>
              </a:r>
            </a:p>
          </p:txBody>
        </p:sp>
      </p:grpSp>
      <p:pic>
        <p:nvPicPr>
          <p:cNvPr id="1026" name="Picture 2" descr="Selecting a transition">
            <a:extLst>
              <a:ext uri="{FF2B5EF4-FFF2-40B4-BE49-F238E27FC236}">
                <a16:creationId xmlns:a16="http://schemas.microsoft.com/office/drawing/2014/main" id="{11EC3ABE-084E-4256-B20E-0634D1D1A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028700"/>
            <a:ext cx="10761243" cy="739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82</TotalTime>
  <Words>2412</Words>
  <Application>Microsoft Office PowerPoint</Application>
  <PresentationFormat>Custom</PresentationFormat>
  <Paragraphs>240</Paragraphs>
  <Slides>24</Slides>
  <Notes>15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Arial</vt:lpstr>
      <vt:lpstr>HK Grotesk Bold</vt:lpstr>
      <vt:lpstr>HK Grotesk</vt:lpstr>
      <vt:lpstr>HK Grotesk Medium</vt:lpstr>
      <vt:lpstr>HK Grotesk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MS PowerPoint 2021 Basics</dc:title>
  <cp:lastModifiedBy>LibTeam</cp:lastModifiedBy>
  <cp:revision>5</cp:revision>
  <dcterms:created xsi:type="dcterms:W3CDTF">2006-08-16T00:00:00Z</dcterms:created>
  <dcterms:modified xsi:type="dcterms:W3CDTF">2024-08-20T14:48:51Z</dcterms:modified>
  <dc:identifier>DAGOWGsl1k4</dc:identifier>
</cp:coreProperties>
</file>