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9144000" cy="6858000"/>
  <p:embeddedFontLst>
    <p:embeddedFont>
      <p:font typeface="Calibri" panose="020F0502020204030204" pitchFamily="34" charset="0"/>
      <p:regular r:id="rId31"/>
      <p:bold r:id="rId32"/>
      <p:italic r:id="rId33"/>
      <p:boldItalic r:id="rId34"/>
    </p:embeddedFont>
    <p:embeddedFont>
      <p:font typeface="HK Grotesk" panose="020B0604020202020204" charset="0"/>
      <p:regular r:id="rId35"/>
    </p:embeddedFont>
    <p:embeddedFont>
      <p:font typeface="HK Grotesk Bold" panose="020B0604020202020204" charset="0"/>
      <p:regular r:id="rId36"/>
    </p:embeddedFont>
    <p:embeddedFont>
      <p:font typeface="HK Grotesk Light" panose="020B0604020202020204" charset="0"/>
      <p:regular r:id="rId37"/>
    </p:embeddedFont>
    <p:embeddedFont>
      <p:font typeface="HK Grotesk Medium" panose="020B0604020202020204" charset="0"/>
      <p:regular r:id="rId38"/>
    </p:embeddedFont>
    <p:embeddedFont>
      <p:font typeface="Open Sans" panose="020B0606030504020204" pitchFamily="34" charset="0"/>
      <p:regular r:id="rId39"/>
      <p:bold r:id="rId40"/>
      <p:italic r:id="rId41"/>
      <p:boldItalic r:id="rId42"/>
    </p:embeddedFont>
    <p:embeddedFont>
      <p:font typeface="Open Sans Bold" panose="020B0806030504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8041" autoAdjust="0"/>
  </p:normalViewPr>
  <p:slideViewPr>
    <p:cSldViewPr>
      <p:cViewPr varScale="1">
        <p:scale>
          <a:sx n="50" d="100"/>
          <a:sy n="50" d="100"/>
        </p:scale>
        <p:origin x="108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6" d="100"/>
          <a:sy n="96" d="100"/>
        </p:scale>
        <p:origin x="180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BFDA4-B777-4F3A-8FAA-7F450B7DBDF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881612-C95C-4F5F-BD95-09365A4DD542}"/>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5181B17C-6DC4-4912-8B16-3A5E0AAC230C}" type="datetimeFigureOut">
              <a:rPr lang="en-US" smtClean="0"/>
              <a:t>5/1/2024</a:t>
            </a:fld>
            <a:endParaRPr lang="en-US"/>
          </a:p>
        </p:txBody>
      </p:sp>
      <p:sp>
        <p:nvSpPr>
          <p:cNvPr id="4" name="Footer Placeholder 3">
            <a:extLst>
              <a:ext uri="{FF2B5EF4-FFF2-40B4-BE49-F238E27FC236}">
                <a16:creationId xmlns:a16="http://schemas.microsoft.com/office/drawing/2014/main" id="{A4D20650-03D2-4142-8A82-5BC67B67FD9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F712A9-D5F7-4126-BB2A-305CFEE7F66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9F0AB37-5F66-4B49-83E5-FD9A2D7B9A1B}" type="slidenum">
              <a:rPr lang="en-US" smtClean="0"/>
              <a:t>‹#›</a:t>
            </a:fld>
            <a:endParaRPr lang="en-US"/>
          </a:p>
        </p:txBody>
      </p:sp>
    </p:spTree>
    <p:extLst>
      <p:ext uri="{BB962C8B-B14F-4D97-AF65-F5344CB8AC3E}">
        <p14:creationId xmlns:p14="http://schemas.microsoft.com/office/powerpoint/2010/main" val="27166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657600" y="1"/>
            <a:ext cx="5283200" cy="257175"/>
          </a:xfrm>
          <a:prstGeom prst="rect">
            <a:avLst/>
          </a:prstGeom>
        </p:spPr>
        <p:txBody>
          <a:bodyPr vert="horz" lIns="91440" tIns="45720" rIns="91440" bIns="45720" rtlCol="0"/>
          <a:lstStyle>
            <a:lvl1pPr algn="r">
              <a:defRPr sz="1200"/>
            </a:lvl1pPr>
          </a:lstStyle>
          <a:p>
            <a:fld id="{B7268E1E-0E44-426D-905E-8AD9B19D2182}" type="datetimeFigureOut">
              <a:rPr lang="cs-CZ" smtClean="0"/>
              <a:t>01.05.2024</a:t>
            </a:fld>
            <a:endParaRPr lang="cs-CZ"/>
          </a:p>
        </p:txBody>
      </p:sp>
      <p:sp>
        <p:nvSpPr>
          <p:cNvPr id="4" name="Slide Image Placeholder 3"/>
          <p:cNvSpPr>
            <a:spLocks noGrp="1" noRot="1" noChangeAspect="1"/>
          </p:cNvSpPr>
          <p:nvPr>
            <p:ph type="sldImg" idx="2"/>
          </p:nvPr>
        </p:nvSpPr>
        <p:spPr>
          <a:xfrm>
            <a:off x="2860675" y="384175"/>
            <a:ext cx="3422650" cy="19256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203200" y="2438400"/>
            <a:ext cx="8737600" cy="23110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3657600" y="4876801"/>
            <a:ext cx="5283200" cy="255985"/>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6" name="Slide Image Placeholder 5">
            <a:extLst>
              <a:ext uri="{FF2B5EF4-FFF2-40B4-BE49-F238E27FC236}">
                <a16:creationId xmlns:a16="http://schemas.microsoft.com/office/drawing/2014/main" id="{33364D8E-F26E-431E-9A44-26BE09B203E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01BA48B4-9079-4A22-8FAF-199A5B75E5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143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10</a:t>
            </a:fld>
            <a:endParaRPr lang="cs-CZ"/>
          </a:p>
        </p:txBody>
      </p:sp>
      <p:sp>
        <p:nvSpPr>
          <p:cNvPr id="6" name="Slide Image Placeholder 5">
            <a:extLst>
              <a:ext uri="{FF2B5EF4-FFF2-40B4-BE49-F238E27FC236}">
                <a16:creationId xmlns:a16="http://schemas.microsoft.com/office/drawing/2014/main" id="{5345CCE8-8482-400E-919B-90D611AA238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674A0F1-D7E6-40C0-B830-14BEC6570F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019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a:t>Exercise: Insert an item here.</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11</a:t>
            </a:r>
            <a:endParaRPr lang="cs-CZ" dirty="0"/>
          </a:p>
        </p:txBody>
      </p:sp>
      <p:sp>
        <p:nvSpPr>
          <p:cNvPr id="13" name="Slide Image Placeholder 12">
            <a:extLst>
              <a:ext uri="{FF2B5EF4-FFF2-40B4-BE49-F238E27FC236}">
                <a16:creationId xmlns:a16="http://schemas.microsoft.com/office/drawing/2014/main" id="{A8A72586-E32B-4B29-9D2F-FC8273F5210C}"/>
              </a:ext>
            </a:extLst>
          </p:cNvPr>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4675" y="384175"/>
            <a:ext cx="3422650" cy="1925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43787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0" y="2437209"/>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2</a:t>
            </a:fld>
            <a:endParaRPr lang="cs-CZ"/>
          </a:p>
        </p:txBody>
      </p:sp>
      <p:sp>
        <p:nvSpPr>
          <p:cNvPr id="6" name="Slide Image Placeholder 5">
            <a:extLst>
              <a:ext uri="{FF2B5EF4-FFF2-40B4-BE49-F238E27FC236}">
                <a16:creationId xmlns:a16="http://schemas.microsoft.com/office/drawing/2014/main" id="{C5A92517-0904-4789-84AB-D99C4DA91F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AF8CFFE-BEFA-4314-BEF8-844719049A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608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r>
              <a:rPr lang="en-US"/>
              <a:t>PowerPoint offers several layouts to choose from when printing a presentation. The layout you choose will mostly depend on why you're printing the slide show. There are four types of print layouts.</a:t>
            </a:r>
          </a:p>
          <a:p>
            <a:endParaRPr lang="en-US"/>
          </a:p>
          <a:p>
            <a:r>
              <a:rPr lang="en-US"/>
              <a:t>Full Page Slides: This prints a full page for each slide in your presentation. This layout is most useful if you need to review or edit a printed copy of your presentation.</a:t>
            </a:r>
          </a:p>
          <a:p>
            <a:endParaRPr lang="en-US"/>
          </a:p>
          <a:p>
            <a:r>
              <a:rPr lang="en-US"/>
              <a:t>Notes Pages: This prints each slide, along with any speaker notes for the slide. If you've included a lot of notes for each slide, you could keep a printed copy of the notes with you while presenting.</a:t>
            </a:r>
          </a:p>
          <a:p>
            <a:endParaRPr lang="en-US"/>
          </a:p>
          <a:p>
            <a:r>
              <a:rPr lang="en-US"/>
              <a:t>Outline: This prints an overall outline of the slide show. You could use this to review the organization of your slide show and prepare to deliver your presentation.</a:t>
            </a:r>
          </a:p>
          <a:p>
            <a:endParaRPr lang="en-US"/>
          </a:p>
          <a:p>
            <a:r>
              <a:rPr lang="en-US"/>
              <a:t>Handouts: This prints thumbnail versions of each slide, with optional space for notes. This layout is especially useful if you want to give your audience a physical copy of the presentation. The optional space allows them to take notes on each slide.</a:t>
            </a:r>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283200" cy="25717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6906684" y="1"/>
            <a:ext cx="5283200" cy="25717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4384675" y="384175"/>
            <a:ext cx="3422650" cy="19256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219200" y="2438400"/>
            <a:ext cx="9753600" cy="2311004"/>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4876801"/>
            <a:ext cx="5283200" cy="25598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6906684" y="4876801"/>
            <a:ext cx="5283200" cy="255985"/>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09012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endParaRPr lang="en-US"/>
          </a:p>
          <a:p>
            <a:r>
              <a:rPr lang="en-US"/>
              <a:t>Create a presentation from a template.</a:t>
            </a:r>
          </a:p>
          <a:p>
            <a:endParaRPr lang="en-US"/>
          </a:p>
          <a:p>
            <a:r>
              <a:rPr lang="en-US"/>
              <a:t>A template is a predesigned presentation you can use to create a new slide show quickly. Templates often include custom formatting and designs, so they can save you a lot of time and effort when starting a new project.</a:t>
            </a:r>
          </a:p>
          <a:p>
            <a:endParaRPr lang="en-US"/>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3</a:t>
            </a:r>
            <a:endParaRPr lang="cs-CZ" dirty="0"/>
          </a:p>
        </p:txBody>
      </p:sp>
      <p:sp>
        <p:nvSpPr>
          <p:cNvPr id="18" name="Slide Image Placeholder 17">
            <a:extLst>
              <a:ext uri="{FF2B5EF4-FFF2-40B4-BE49-F238E27FC236}">
                <a16:creationId xmlns:a16="http://schemas.microsoft.com/office/drawing/2014/main" id="{AA7378E2-E0A9-4558-8FCE-D8E9F314E008}"/>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4</a:t>
            </a:fld>
            <a:endParaRPr lang="cs-CZ"/>
          </a:p>
        </p:txBody>
      </p:sp>
      <p:sp>
        <p:nvSpPr>
          <p:cNvPr id="6" name="Slide Image Placeholder 5">
            <a:extLst>
              <a:ext uri="{FF2B5EF4-FFF2-40B4-BE49-F238E27FC236}">
                <a16:creationId xmlns:a16="http://schemas.microsoft.com/office/drawing/2014/main" id="{86BCDC45-2105-48E5-800B-E05C0AEE659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73513C7-C163-4555-9E7D-2B83B0C9B9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114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5</a:t>
            </a:r>
            <a:endParaRPr lang="cs-CZ" dirty="0"/>
          </a:p>
        </p:txBody>
      </p:sp>
      <p:sp>
        <p:nvSpPr>
          <p:cNvPr id="18" name="Slide Image Placeholder 17">
            <a:extLst>
              <a:ext uri="{FF2B5EF4-FFF2-40B4-BE49-F238E27FC236}">
                <a16:creationId xmlns:a16="http://schemas.microsoft.com/office/drawing/2014/main" id="{F95BC5A2-0F7A-4143-B98B-05ECB6C3E3EA}"/>
              </a:ext>
            </a:extLst>
          </p:cNvPr>
          <p:cNvSpPr>
            <a:spLocks noGrp="1" noRot="1" noChangeAspect="1"/>
          </p:cNvSpPr>
          <p:nvPr>
            <p:ph type="sldImg"/>
          </p:nvPr>
        </p:nvSpPr>
        <p:spPr/>
      </p:sp>
      <p:sp>
        <p:nvSpPr>
          <p:cNvPr id="19" name="Notes Placeholder 18">
            <a:extLst>
              <a:ext uri="{FF2B5EF4-FFF2-40B4-BE49-F238E27FC236}">
                <a16:creationId xmlns:a16="http://schemas.microsoft.com/office/drawing/2014/main" id="{9E033B48-37E1-4A55-9493-44BFA488A9E4}"/>
              </a:ext>
            </a:extLst>
          </p:cNvPr>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5" name="Notes Placeholder 4"/>
          <p:cNvSpPr>
            <a:spLocks noGrp="1"/>
          </p:cNvSpPr>
          <p:nvPr>
            <p:ph type="body" sz="quarter" idx="3"/>
          </p:nvPr>
        </p:nvSpPr>
        <p:spPr/>
        <p:txBody>
          <a:bodyPr/>
          <a:lstStyle/>
          <a:p>
            <a:r>
              <a:rPr lang="en-US" dirty="0"/>
              <a:t>To save a presentation:</a:t>
            </a:r>
          </a:p>
          <a:p>
            <a:endParaRPr lang="en-US" dirty="0"/>
          </a:p>
          <a:p>
            <a:r>
              <a:rPr lang="en-US" dirty="0"/>
              <a:t>It's important to save your presentation whenever you start a new project or make changes to an existing one. Saving early and often can prevent your work from being lost. You'll also need to pay close attention to where you save the presentation so it will be easy to find later.</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6</a:t>
            </a:r>
            <a:endParaRPr lang="cs-CZ" dirty="0"/>
          </a:p>
        </p:txBody>
      </p:sp>
      <p:sp>
        <p:nvSpPr>
          <p:cNvPr id="13" name="Slide Image Placeholder 12">
            <a:extLst>
              <a:ext uri="{FF2B5EF4-FFF2-40B4-BE49-F238E27FC236}">
                <a16:creationId xmlns:a16="http://schemas.microsoft.com/office/drawing/2014/main" id="{62235FFA-F4B6-41CE-9BE0-E78EF1583164}"/>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871B2431-D351-4C6E-A3CF-9DFAC0E3E050}" type="slidenum">
              <a:rPr lang="cs-CZ" smtClean="0"/>
              <a:pPr/>
              <a:t>7</a:t>
            </a:fld>
            <a:endParaRPr lang="cs-CZ"/>
          </a:p>
        </p:txBody>
      </p:sp>
      <p:sp>
        <p:nvSpPr>
          <p:cNvPr id="6" name="Slide Image Placeholder 5">
            <a:extLst>
              <a:ext uri="{FF2B5EF4-FFF2-40B4-BE49-F238E27FC236}">
                <a16:creationId xmlns:a16="http://schemas.microsoft.com/office/drawing/2014/main" id="{C508A142-9C58-472E-B9D9-675AA3DE0D2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58106FE-776D-4FEB-AED1-9F4CAF7632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6761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8</a:t>
            </a:r>
            <a:endParaRPr lang="cs-CZ" dirty="0"/>
          </a:p>
        </p:txBody>
      </p:sp>
      <p:sp>
        <p:nvSpPr>
          <p:cNvPr id="12" name="Slide Image Placeholder 11">
            <a:extLst>
              <a:ext uri="{FF2B5EF4-FFF2-40B4-BE49-F238E27FC236}">
                <a16:creationId xmlns:a16="http://schemas.microsoft.com/office/drawing/2014/main" id="{F263112E-8A24-4882-BFA6-F01276FEBF85}"/>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FA45D77C-A45C-419F-AEBC-2F103BC39FF6}"/>
              </a:ext>
            </a:extLst>
          </p:cNvPr>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endParaRPr lang="en-US"/>
          </a:p>
        </p:txBody>
      </p:sp>
      <p:sp>
        <p:nvSpPr>
          <p:cNvPr id="3" name="Date Placeholder 2"/>
          <p:cNvSpPr>
            <a:spLocks noGrp="1"/>
          </p:cNvSpPr>
          <p:nvPr>
            <p:ph type="dt" idx="1"/>
          </p:nvPr>
        </p:nvSpPr>
        <p:spPr/>
        <p:txBody>
          <a:bodyPr/>
          <a:lstStyle>
            <a:lvl1pPr algn="r">
              <a:defRPr sz="1200"/>
            </a:lvl1pPr>
          </a:lstStyle>
          <a:p>
            <a:r>
              <a:rPr lang="cs-CZ"/>
              <a:t>1.7.2013</a:t>
            </a:r>
          </a:p>
        </p:txBody>
      </p:sp>
      <p:sp>
        <p:nvSpPr>
          <p:cNvPr id="6" name="Footer Placeholder 5"/>
          <p:cNvSpPr>
            <a:spLocks noGrp="1"/>
          </p:cNvSpPr>
          <p:nvPr>
            <p:ph type="ftr" sz="quarter" idx="4"/>
          </p:nvPr>
        </p:nvSpPr>
        <p:spPr/>
        <p:txBody>
          <a:bodyPr/>
          <a:lstStyle>
            <a:lvl1pPr algn="l">
              <a:defRPr sz="1200"/>
            </a:lvl1pPr>
          </a:lstStyle>
          <a:p>
            <a:endParaRPr lang="en-US"/>
          </a:p>
        </p:txBody>
      </p:sp>
      <p:sp>
        <p:nvSpPr>
          <p:cNvPr id="7" name="Slide Number Placeholder 6"/>
          <p:cNvSpPr>
            <a:spLocks noGrp="1"/>
          </p:cNvSpPr>
          <p:nvPr>
            <p:ph type="sldNum" sz="quarter" idx="5"/>
          </p:nvPr>
        </p:nvSpPr>
        <p:spPr/>
        <p:txBody>
          <a:bodyPr/>
          <a:lstStyle>
            <a:lvl1pPr algn="r">
              <a:defRPr sz="1200"/>
            </a:lvl1pPr>
          </a:lstStyle>
          <a:p>
            <a:r>
              <a:rPr lang="en-US" dirty="0"/>
              <a:t>9</a:t>
            </a:r>
            <a:endParaRPr lang="cs-CZ" dirty="0"/>
          </a:p>
        </p:txBody>
      </p:sp>
      <p:sp>
        <p:nvSpPr>
          <p:cNvPr id="12" name="Slide Image Placeholder 11">
            <a:extLst>
              <a:ext uri="{FF2B5EF4-FFF2-40B4-BE49-F238E27FC236}">
                <a16:creationId xmlns:a16="http://schemas.microsoft.com/office/drawing/2014/main" id="{6397D310-08B2-4CE4-8A13-3D4AA50C7BA0}"/>
              </a:ext>
            </a:extLst>
          </p:cNvPr>
          <p:cNvSpPr>
            <a:spLocks noGrp="1" noRot="1" noChangeAspect="1"/>
          </p:cNvSpPr>
          <p:nvPr>
            <p:ph type="sldImg"/>
          </p:nvPr>
        </p:nvSpPr>
        <p:spPr/>
      </p:sp>
      <p:sp>
        <p:nvSpPr>
          <p:cNvPr id="13" name="Notes Placeholder 12">
            <a:extLst>
              <a:ext uri="{FF2B5EF4-FFF2-40B4-BE49-F238E27FC236}">
                <a16:creationId xmlns:a16="http://schemas.microsoft.com/office/drawing/2014/main" id="{D2F32BA7-6C7A-4DEE-846E-2DF486EF5068}"/>
              </a:ext>
            </a:extLst>
          </p:cNvPr>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esignshack.net/articles/typography/best-font-for-powerpoin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4.png"/><Relationship Id="rId7" Type="http://schemas.openxmlformats.org/officeDocument/2006/relationships/image" Target="../media/image27.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36.png"/><Relationship Id="rId10"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2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01270" y="-297607"/>
            <a:ext cx="18690540" cy="10584607"/>
          </a:xfrm>
          <a:custGeom>
            <a:avLst/>
            <a:gdLst/>
            <a:ahLst/>
            <a:cxnLst/>
            <a:rect l="l" t="t" r="r" b="b"/>
            <a:pathLst>
              <a:path w="18690540" h="10584607">
                <a:moveTo>
                  <a:pt x="0" y="0"/>
                </a:moveTo>
                <a:lnTo>
                  <a:pt x="18690540" y="0"/>
                </a:lnTo>
                <a:lnTo>
                  <a:pt x="18690540" y="10584607"/>
                </a:lnTo>
                <a:lnTo>
                  <a:pt x="0" y="10584607"/>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1028700" y="1476375"/>
            <a:ext cx="12103716" cy="4917897"/>
          </a:xfrm>
          <a:prstGeom prst="rect">
            <a:avLst/>
          </a:prstGeom>
        </p:spPr>
        <p:txBody>
          <a:bodyPr lIns="0" tIns="0" rIns="0" bIns="0" rtlCol="0" anchor="t">
            <a:spAutoFit/>
          </a:bodyPr>
          <a:lstStyle/>
          <a:p>
            <a:pPr>
              <a:lnSpc>
                <a:spcPts val="12528"/>
              </a:lnSpc>
            </a:pPr>
            <a:r>
              <a:rPr lang="en-US" sz="14400" dirty="0">
                <a:solidFill>
                  <a:srgbClr val="FFFFFF"/>
                </a:solidFill>
                <a:latin typeface="HK Grotesk Bold Bold"/>
              </a:rPr>
              <a:t>Microsoft PowerPoint</a:t>
            </a:r>
          </a:p>
          <a:p>
            <a:pPr>
              <a:lnSpc>
                <a:spcPts val="12528"/>
              </a:lnSpc>
            </a:pPr>
            <a:r>
              <a:rPr lang="en-US" sz="14400" dirty="0">
                <a:solidFill>
                  <a:srgbClr val="FFFFFF"/>
                </a:solidFill>
                <a:latin typeface="HK Grotesk Bold Bold"/>
              </a:rPr>
              <a:t>Basic</a:t>
            </a:r>
          </a:p>
        </p:txBody>
      </p:sp>
      <p:sp>
        <p:nvSpPr>
          <p:cNvPr id="4" name="TextBox 4"/>
          <p:cNvSpPr txBox="1"/>
          <p:nvPr/>
        </p:nvSpPr>
        <p:spPr>
          <a:xfrm>
            <a:off x="1028700" y="8654617"/>
            <a:ext cx="8781832" cy="603683"/>
          </a:xfrm>
          <a:prstGeom prst="rect">
            <a:avLst/>
          </a:prstGeom>
        </p:spPr>
        <p:txBody>
          <a:bodyPr lIns="0" tIns="0" rIns="0" bIns="0" rtlCol="0" anchor="t">
            <a:spAutoFit/>
          </a:bodyPr>
          <a:lstStyle/>
          <a:p>
            <a:pPr>
              <a:lnSpc>
                <a:spcPts val="4620"/>
              </a:lnSpc>
            </a:pPr>
            <a:r>
              <a:rPr lang="en-US" sz="4199">
                <a:solidFill>
                  <a:srgbClr val="FFFFFF"/>
                </a:solidFill>
                <a:latin typeface="HK Grotesk Bold"/>
              </a:rPr>
              <a:t>FULSHEAR BRANCH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rot="-4086693">
            <a:off x="11742471" y="1929713"/>
            <a:ext cx="16619033" cy="7809594"/>
          </a:xfrm>
          <a:custGeom>
            <a:avLst/>
            <a:gdLst/>
            <a:ahLst/>
            <a:cxnLst/>
            <a:rect l="l" t="t" r="r" b="b"/>
            <a:pathLst>
              <a:path w="16619033" h="7809594">
                <a:moveTo>
                  <a:pt x="0" y="0"/>
                </a:moveTo>
                <a:lnTo>
                  <a:pt x="16619033" y="0"/>
                </a:lnTo>
                <a:lnTo>
                  <a:pt x="16619033"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371600" y="2288583"/>
            <a:ext cx="6054861" cy="5408497"/>
            <a:chOff x="0" y="0"/>
            <a:chExt cx="8073148" cy="7211329"/>
          </a:xfrm>
        </p:grpSpPr>
        <p:sp>
          <p:nvSpPr>
            <p:cNvPr id="4" name="TextBox 4"/>
            <p:cNvSpPr txBox="1"/>
            <p:nvPr/>
          </p:nvSpPr>
          <p:spPr>
            <a:xfrm>
              <a:off x="0" y="1080193"/>
              <a:ext cx="8073148" cy="61311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When you insert a new slide, it will usually have placeholders to show you where content will be placed. Slides have different layouts for placeholders, depending on the type of information you want to include. Whenever you create a new slide, you'll need to choose a slide layout that fits your content.</a:t>
              </a:r>
            </a:p>
          </p:txBody>
        </p:sp>
        <p:sp>
          <p:nvSpPr>
            <p:cNvPr id="5" name="TextBox 5"/>
            <p:cNvSpPr txBox="1"/>
            <p:nvPr/>
          </p:nvSpPr>
          <p:spPr>
            <a:xfrm>
              <a:off x="0" y="28575"/>
              <a:ext cx="8073148"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Slides and slide layouts</a:t>
              </a:r>
            </a:p>
          </p:txBody>
        </p:sp>
      </p:grpSp>
      <p:sp>
        <p:nvSpPr>
          <p:cNvPr id="6" name="Freeform 6"/>
          <p:cNvSpPr/>
          <p:nvPr/>
        </p:nvSpPr>
        <p:spPr>
          <a:xfrm rot="-2178113">
            <a:off x="-9376316" y="-4176606"/>
            <a:ext cx="16619033" cy="7809594"/>
          </a:xfrm>
          <a:custGeom>
            <a:avLst/>
            <a:gdLst/>
            <a:ahLst/>
            <a:cxnLst/>
            <a:rect l="l" t="t" r="r" b="b"/>
            <a:pathLst>
              <a:path w="16619033" h="7809594">
                <a:moveTo>
                  <a:pt x="0" y="0"/>
                </a:moveTo>
                <a:lnTo>
                  <a:pt x="16619032" y="0"/>
                </a:lnTo>
                <a:lnTo>
                  <a:pt x="16619032"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9360338" y="2669709"/>
            <a:ext cx="6460494" cy="4646246"/>
          </a:xfrm>
          <a:custGeom>
            <a:avLst/>
            <a:gdLst/>
            <a:ahLst/>
            <a:cxnLst/>
            <a:rect l="l" t="t" r="r" b="b"/>
            <a:pathLst>
              <a:path w="6460494" h="4646246">
                <a:moveTo>
                  <a:pt x="0" y="0"/>
                </a:moveTo>
                <a:lnTo>
                  <a:pt x="6460494" y="0"/>
                </a:lnTo>
                <a:lnTo>
                  <a:pt x="6460494" y="4646246"/>
                </a:lnTo>
                <a:lnTo>
                  <a:pt x="0" y="4646246"/>
                </a:lnTo>
                <a:lnTo>
                  <a:pt x="0" y="0"/>
                </a:lnTo>
                <a:close/>
              </a:path>
            </a:pathLst>
          </a:custGeom>
          <a:blipFill>
            <a:blip r:embed="rId5"/>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itle 3">
            <a:extLst>
              <a:ext uri="{FF2B5EF4-FFF2-40B4-BE49-F238E27FC236}">
                <a16:creationId xmlns:a16="http://schemas.microsoft.com/office/drawing/2014/main" id="{9EE7E283-FC84-44B2-ABA8-8501682CD4A5}"/>
              </a:ext>
            </a:extLst>
          </p:cNvPr>
          <p:cNvSpPr>
            <a:spLocks noGrp="1"/>
          </p:cNvSpPr>
          <p:nvPr>
            <p:ph type="title"/>
          </p:nvPr>
        </p:nvSpPr>
        <p:spPr>
          <a:xfrm>
            <a:off x="5029200" y="274638"/>
            <a:ext cx="8229600" cy="1143000"/>
          </a:xfrm>
        </p:spPr>
        <p:txBody>
          <a:bodyPr/>
          <a:lstStyle/>
          <a:p>
            <a:endParaRPr lang="en-US" dirty="0"/>
          </a:p>
        </p:txBody>
      </p:sp>
      <p:sp>
        <p:nvSpPr>
          <p:cNvPr id="5" name="Content Placeholder 4">
            <a:extLst>
              <a:ext uri="{FF2B5EF4-FFF2-40B4-BE49-F238E27FC236}">
                <a16:creationId xmlns:a16="http://schemas.microsoft.com/office/drawing/2014/main" id="{116AE150-11D2-45CC-A57C-A52EAE6585B2}"/>
              </a:ext>
            </a:extLst>
          </p:cNvPr>
          <p:cNvSpPr>
            <a:spLocks noGrp="1"/>
          </p:cNvSpPr>
          <p:nvPr>
            <p:ph idx="1"/>
          </p:nvPr>
        </p:nvSpPr>
        <p:spPr>
          <a:xfrm>
            <a:off x="5029200" y="1600200"/>
            <a:ext cx="8229600" cy="4525963"/>
          </a:xfrm>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MODIFYING TEXT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28700" y="1075648"/>
            <a:ext cx="15601310" cy="6840106"/>
            <a:chOff x="0" y="0"/>
            <a:chExt cx="20801747" cy="9120142"/>
          </a:xfrm>
        </p:grpSpPr>
        <p:sp>
          <p:nvSpPr>
            <p:cNvPr id="5" name="TextBox 5"/>
            <p:cNvSpPr txBox="1"/>
            <p:nvPr/>
          </p:nvSpPr>
          <p:spPr>
            <a:xfrm>
              <a:off x="0" y="161925"/>
              <a:ext cx="20801747" cy="1605184"/>
            </a:xfrm>
            <a:prstGeom prst="rect">
              <a:avLst/>
            </a:prstGeom>
          </p:spPr>
          <p:txBody>
            <a:bodyPr lIns="0" tIns="0" rIns="0" bIns="0" rtlCol="0" anchor="t">
              <a:spAutoFit/>
            </a:bodyPr>
            <a:lstStyle/>
            <a:p>
              <a:pPr>
                <a:lnSpc>
                  <a:spcPts val="8800"/>
                </a:lnSpc>
              </a:pPr>
              <a:r>
                <a:rPr lang="en-US" sz="8800" spc="-87">
                  <a:solidFill>
                    <a:srgbClr val="E17A01"/>
                  </a:solidFill>
                  <a:latin typeface="HK Grotesk Bold"/>
                </a:rPr>
                <a:t>Text Basics</a:t>
              </a:r>
            </a:p>
          </p:txBody>
        </p:sp>
        <p:sp>
          <p:nvSpPr>
            <p:cNvPr id="6" name="TextBox 6"/>
            <p:cNvSpPr txBox="1"/>
            <p:nvPr/>
          </p:nvSpPr>
          <p:spPr>
            <a:xfrm>
              <a:off x="0" y="2445445"/>
              <a:ext cx="20801747" cy="6674697"/>
            </a:xfrm>
            <a:prstGeom prst="rect">
              <a:avLst/>
            </a:prstGeom>
          </p:spPr>
          <p:txBody>
            <a:bodyPr lIns="0" tIns="0" rIns="0" bIns="0" rtlCol="0" anchor="t">
              <a:spAutoFit/>
            </a:bodyPr>
            <a:lstStyle/>
            <a:p>
              <a:pPr marL="561341" lvl="1" indent="-280670">
                <a:lnSpc>
                  <a:spcPts val="3640"/>
                </a:lnSpc>
                <a:buAutoNum type="arabicPeriod"/>
              </a:pPr>
              <a:r>
                <a:rPr lang="en-US" sz="2600" dirty="0">
                  <a:solidFill>
                    <a:srgbClr val="171717"/>
                  </a:solidFill>
                  <a:latin typeface="HK Grotesk"/>
                </a:rPr>
                <a:t>Main Copy and Bullets:</a:t>
              </a:r>
            </a:p>
            <a:p>
              <a:pPr marL="1122681" lvl="2" indent="-374227">
                <a:lnSpc>
                  <a:spcPts val="3640"/>
                </a:lnSpc>
                <a:buFont typeface="Arial"/>
                <a:buChar char="⚬"/>
              </a:pPr>
              <a:r>
                <a:rPr lang="en-US" sz="2600" dirty="0">
                  <a:solidFill>
                    <a:srgbClr val="171717"/>
                  </a:solidFill>
                  <a:latin typeface="HK Grotesk"/>
                </a:rPr>
                <a:t>Minimum font size: 18 points</a:t>
              </a:r>
            </a:p>
            <a:p>
              <a:pPr marL="1122681" lvl="2" indent="-374227">
                <a:lnSpc>
                  <a:spcPts val="3640"/>
                </a:lnSpc>
                <a:buFont typeface="Arial"/>
                <a:buChar char="⚬"/>
              </a:pPr>
              <a:r>
                <a:rPr lang="en-US" sz="2600" dirty="0">
                  <a:solidFill>
                    <a:srgbClr val="171717"/>
                  </a:solidFill>
                  <a:latin typeface="HK Grotesk"/>
                </a:rPr>
                <a:t>Preferred font size: 24 points</a:t>
              </a:r>
            </a:p>
            <a:p>
              <a:pPr marL="561341" lvl="1" indent="-280670">
                <a:lnSpc>
                  <a:spcPts val="3640"/>
                </a:lnSpc>
                <a:buAutoNum type="arabicPeriod"/>
              </a:pPr>
              <a:r>
                <a:rPr lang="en-US" sz="2600" dirty="0">
                  <a:solidFill>
                    <a:srgbClr val="171717"/>
                  </a:solidFill>
                  <a:latin typeface="HK Grotesk"/>
                </a:rPr>
                <a:t>Headers or Titles:</a:t>
              </a:r>
            </a:p>
            <a:p>
              <a:pPr marL="1122681" lvl="2" indent="-374227">
                <a:lnSpc>
                  <a:spcPts val="3640"/>
                </a:lnSpc>
                <a:buFont typeface="Arial"/>
                <a:buChar char="⚬"/>
              </a:pPr>
              <a:r>
                <a:rPr lang="en-US" sz="2600" dirty="0">
                  <a:solidFill>
                    <a:srgbClr val="171717"/>
                  </a:solidFill>
                  <a:latin typeface="HK Grotesk"/>
                </a:rPr>
                <a:t>Preferred font size: Between 36 and 44 points</a:t>
              </a:r>
            </a:p>
            <a:p>
              <a:pPr>
                <a:lnSpc>
                  <a:spcPts val="3640"/>
                </a:lnSpc>
              </a:pPr>
              <a:endParaRPr lang="en-US" sz="2600" dirty="0">
                <a:solidFill>
                  <a:srgbClr val="171717"/>
                </a:solidFill>
                <a:latin typeface="HK Grotesk"/>
                <a:hlinkClick r:id="rId7" tooltip="https://designshack.net/articles/typography/best-font-for-powerpoint/"/>
              </a:endParaRPr>
            </a:p>
            <a:p>
              <a:pPr>
                <a:lnSpc>
                  <a:spcPts val="3640"/>
                </a:lnSpc>
              </a:pPr>
              <a:r>
                <a:rPr lang="en-US" sz="2600" dirty="0">
                  <a:solidFill>
                    <a:srgbClr val="171717"/>
                  </a:solidFill>
                  <a:latin typeface="HK Grotesk"/>
                </a:rPr>
                <a:t>Remember that these are general guidelines, and you can adjust font sizes based on your specific presentation needs. Additionally, consider the viewing distance for your audience – if they’ll be seated far away, opt for larger font sizes to ensure readability. As a rule of thumb, aim for simplicity by using consistent font sizes across your slides and limiting the number of different font sizes per slide.</a:t>
              </a:r>
            </a:p>
            <a:p>
              <a:pPr>
                <a:lnSpc>
                  <a:spcPts val="3640"/>
                </a:lnSpc>
              </a:pPr>
              <a:endParaRPr lang="en-US" sz="2600" dirty="0">
                <a:solidFill>
                  <a:srgbClr val="171717"/>
                </a:solidFill>
                <a:latin typeface="HK Grotesk"/>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INSERT/DUPLICATE/DELETE SLIDES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028700" y="498100"/>
            <a:ext cx="10736231" cy="1967461"/>
          </a:xfrm>
          <a:custGeom>
            <a:avLst/>
            <a:gdLst/>
            <a:ahLst/>
            <a:cxnLst/>
            <a:rect l="l" t="t" r="r" b="b"/>
            <a:pathLst>
              <a:path w="10736231" h="1967461">
                <a:moveTo>
                  <a:pt x="0" y="0"/>
                </a:moveTo>
                <a:lnTo>
                  <a:pt x="10736231" y="0"/>
                </a:lnTo>
                <a:lnTo>
                  <a:pt x="10736231" y="1967461"/>
                </a:lnTo>
                <a:lnTo>
                  <a:pt x="0" y="1967461"/>
                </a:lnTo>
                <a:lnTo>
                  <a:pt x="0" y="0"/>
                </a:lnTo>
                <a:close/>
              </a:path>
            </a:pathLst>
          </a:custGeom>
          <a:blipFill>
            <a:blip r:embed="rId3"/>
            <a:stretch>
              <a:fillRect/>
            </a:stretch>
          </a:blipFill>
        </p:spPr>
      </p:sp>
      <p:sp>
        <p:nvSpPr>
          <p:cNvPr id="3" name="Freeform 3"/>
          <p:cNvSpPr/>
          <p:nvPr/>
        </p:nvSpPr>
        <p:spPr>
          <a:xfrm>
            <a:off x="1028700" y="2664686"/>
            <a:ext cx="6133151" cy="7094642"/>
          </a:xfrm>
          <a:custGeom>
            <a:avLst/>
            <a:gdLst/>
            <a:ahLst/>
            <a:cxnLst/>
            <a:rect l="l" t="t" r="r" b="b"/>
            <a:pathLst>
              <a:path w="6133151" h="7094642">
                <a:moveTo>
                  <a:pt x="0" y="0"/>
                </a:moveTo>
                <a:lnTo>
                  <a:pt x="6133151" y="0"/>
                </a:lnTo>
                <a:lnTo>
                  <a:pt x="6133151" y="7094642"/>
                </a:lnTo>
                <a:lnTo>
                  <a:pt x="0" y="7094642"/>
                </a:lnTo>
                <a:lnTo>
                  <a:pt x="0" y="0"/>
                </a:lnTo>
                <a:close/>
              </a:path>
            </a:pathLst>
          </a:custGeom>
          <a:blipFill>
            <a:blip r:embed="rId4"/>
            <a:stretch>
              <a:fillRect/>
            </a:stretch>
          </a:blipFill>
        </p:spPr>
      </p:sp>
      <p:sp>
        <p:nvSpPr>
          <p:cNvPr id="4" name="TextBox 4"/>
          <p:cNvSpPr txBox="1"/>
          <p:nvPr/>
        </p:nvSpPr>
        <p:spPr>
          <a:xfrm>
            <a:off x="8374740" y="2985008"/>
            <a:ext cx="8884560" cy="6273292"/>
          </a:xfrm>
          <a:prstGeom prst="rect">
            <a:avLst/>
          </a:prstGeom>
        </p:spPr>
        <p:txBody>
          <a:bodyPr lIns="0" tIns="0" rIns="0" bIns="0" rtlCol="0" anchor="t">
            <a:spAutoFit/>
          </a:bodyPr>
          <a:lstStyle/>
          <a:p>
            <a:pPr marL="690877" lvl="1" indent="-345439">
              <a:lnSpc>
                <a:spcPts val="4543"/>
              </a:lnSpc>
              <a:buAutoNum type="arabicPeriod"/>
            </a:pPr>
            <a:r>
              <a:rPr lang="en-US" sz="3199">
                <a:solidFill>
                  <a:srgbClr val="F8F9F8"/>
                </a:solidFill>
                <a:latin typeface="HK Grotesk Light"/>
              </a:rPr>
              <a:t>From the Home tab, click the bottom half of the New Slide command.</a:t>
            </a:r>
          </a:p>
          <a:p>
            <a:pPr marL="690877" lvl="1" indent="-345439">
              <a:lnSpc>
                <a:spcPts val="4543"/>
              </a:lnSpc>
              <a:buAutoNum type="arabicPeriod"/>
            </a:pPr>
            <a:r>
              <a:rPr lang="en-US" sz="3199">
                <a:solidFill>
                  <a:srgbClr val="F8F9F8"/>
                </a:solidFill>
                <a:latin typeface="HK Grotesk Light"/>
              </a:rPr>
              <a:t>Choose the desired slide layout from the menu that appears.</a:t>
            </a:r>
          </a:p>
          <a:p>
            <a:pPr marL="690877" lvl="1" indent="-345439">
              <a:lnSpc>
                <a:spcPts val="4543"/>
              </a:lnSpc>
              <a:buAutoNum type="arabicPeriod"/>
            </a:pPr>
            <a:r>
              <a:rPr lang="en-US" sz="3199">
                <a:solidFill>
                  <a:srgbClr val="F8F9F8"/>
                </a:solidFill>
                <a:latin typeface="HK Grotesk Light"/>
              </a:rPr>
              <a:t>The new slide will appear. Click any placeholder and begin typing to add text. You can also click an icon to add other types of content, such as a picture or a chart.</a:t>
            </a:r>
          </a:p>
          <a:p>
            <a:pPr marL="690877" lvl="1" indent="-345439">
              <a:lnSpc>
                <a:spcPts val="4543"/>
              </a:lnSpc>
              <a:buAutoNum type="arabicPeriod"/>
            </a:pPr>
            <a:r>
              <a:rPr lang="en-US" sz="3199">
                <a:solidFill>
                  <a:srgbClr val="F8F9F8"/>
                </a:solidFill>
                <a:latin typeface="HK Grotesk Light"/>
              </a:rPr>
              <a:t>To change the layout of an existing slide, click the Layout command, then choose the desired layout.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ADD A NEW SLIDE AFTER THIS SLIDE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163479" y="330064"/>
            <a:ext cx="4337511" cy="9626871"/>
          </a:xfrm>
          <a:custGeom>
            <a:avLst/>
            <a:gdLst/>
            <a:ahLst/>
            <a:cxnLst/>
            <a:rect l="l" t="t" r="r" b="b"/>
            <a:pathLst>
              <a:path w="4337511" h="9626871">
                <a:moveTo>
                  <a:pt x="0" y="0"/>
                </a:moveTo>
                <a:lnTo>
                  <a:pt x="4337511" y="0"/>
                </a:lnTo>
                <a:lnTo>
                  <a:pt x="4337511" y="9626872"/>
                </a:lnTo>
                <a:lnTo>
                  <a:pt x="0" y="9626872"/>
                </a:lnTo>
                <a:lnTo>
                  <a:pt x="0" y="0"/>
                </a:lnTo>
                <a:close/>
              </a:path>
            </a:pathLst>
          </a:custGeom>
          <a:blipFill>
            <a:blip r:embed="rId3"/>
            <a:stretch>
              <a:fillRect l="-96313"/>
            </a:stretch>
          </a:blipFill>
        </p:spPr>
      </p:sp>
      <p:grpSp>
        <p:nvGrpSpPr>
          <p:cNvPr id="3" name="Group 3"/>
          <p:cNvGrpSpPr/>
          <p:nvPr/>
        </p:nvGrpSpPr>
        <p:grpSpPr>
          <a:xfrm>
            <a:off x="8446262" y="3210776"/>
            <a:ext cx="8495619" cy="3865447"/>
            <a:chOff x="0" y="0"/>
            <a:chExt cx="11327493" cy="5153929"/>
          </a:xfrm>
        </p:grpSpPr>
        <p:sp>
          <p:nvSpPr>
            <p:cNvPr id="4" name="TextBox 4"/>
            <p:cNvSpPr txBox="1"/>
            <p:nvPr/>
          </p:nvSpPr>
          <p:spPr>
            <a:xfrm>
              <a:off x="0" y="1080193"/>
              <a:ext cx="11327493" cy="40737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If you want to copy and paste a slide quickly, you can duplicate it. To duplicate slides, select the slide you want to duplicate, right-click the mouse, and choose Duplicate Slide from the menu that appears. You can also duplicate multiple slides at once by selecting them first.</a:t>
              </a:r>
            </a:p>
          </p:txBody>
        </p:sp>
        <p:sp>
          <p:nvSpPr>
            <p:cNvPr id="5" name="TextBox 5"/>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Duplicate Slides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DUPLICATE THIS SLIDE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303486" y="812465"/>
            <a:ext cx="5967204" cy="8662071"/>
          </a:xfrm>
          <a:custGeom>
            <a:avLst/>
            <a:gdLst/>
            <a:ahLst/>
            <a:cxnLst/>
            <a:rect l="l" t="t" r="r" b="b"/>
            <a:pathLst>
              <a:path w="5967204" h="8662071">
                <a:moveTo>
                  <a:pt x="0" y="0"/>
                </a:moveTo>
                <a:lnTo>
                  <a:pt x="5967205" y="0"/>
                </a:lnTo>
                <a:lnTo>
                  <a:pt x="5967205" y="8662070"/>
                </a:lnTo>
                <a:lnTo>
                  <a:pt x="0" y="8662070"/>
                </a:lnTo>
                <a:lnTo>
                  <a:pt x="0" y="0"/>
                </a:lnTo>
                <a:close/>
              </a:path>
            </a:pathLst>
          </a:custGeom>
          <a:blipFill>
            <a:blip r:embed="rId3"/>
            <a:stretch>
              <a:fillRect/>
            </a:stretch>
          </a:blipFill>
        </p:spPr>
      </p:sp>
      <p:grpSp>
        <p:nvGrpSpPr>
          <p:cNvPr id="3" name="Group 3"/>
          <p:cNvGrpSpPr/>
          <p:nvPr/>
        </p:nvGrpSpPr>
        <p:grpSpPr>
          <a:xfrm>
            <a:off x="8446262" y="3982301"/>
            <a:ext cx="8495619" cy="2322397"/>
            <a:chOff x="0" y="0"/>
            <a:chExt cx="11327493" cy="3096529"/>
          </a:xfrm>
        </p:grpSpPr>
        <p:sp>
          <p:nvSpPr>
            <p:cNvPr id="4" name="TextBox 4"/>
            <p:cNvSpPr txBox="1"/>
            <p:nvPr/>
          </p:nvSpPr>
          <p:spPr>
            <a:xfrm>
              <a:off x="0" y="1080193"/>
              <a:ext cx="11327493" cy="20163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It's easy to change the order of your slides. Just click and drag the desired slide in the Slide Navigation pane to the desired position.</a:t>
              </a:r>
            </a:p>
          </p:txBody>
        </p:sp>
        <p:sp>
          <p:nvSpPr>
            <p:cNvPr id="5" name="TextBox 5"/>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Move Slides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6127" y="2480471"/>
            <a:ext cx="9635455" cy="9521906"/>
          </a:xfrm>
          <a:custGeom>
            <a:avLst/>
            <a:gdLst/>
            <a:ahLst/>
            <a:cxnLst/>
            <a:rect l="l" t="t" r="r" b="b"/>
            <a:pathLst>
              <a:path w="9635455" h="9521906">
                <a:moveTo>
                  <a:pt x="0" y="0"/>
                </a:moveTo>
                <a:lnTo>
                  <a:pt x="9635454" y="0"/>
                </a:lnTo>
                <a:lnTo>
                  <a:pt x="9635454" y="9521906"/>
                </a:lnTo>
                <a:lnTo>
                  <a:pt x="0" y="9521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2223495">
            <a:off x="15454502" y="-4222171"/>
            <a:ext cx="9635455" cy="9521906"/>
          </a:xfrm>
          <a:custGeom>
            <a:avLst/>
            <a:gdLst/>
            <a:ahLst/>
            <a:cxnLst/>
            <a:rect l="l" t="t" r="r" b="b"/>
            <a:pathLst>
              <a:path w="9635455" h="9521906">
                <a:moveTo>
                  <a:pt x="0" y="0"/>
                </a:moveTo>
                <a:lnTo>
                  <a:pt x="9635455" y="0"/>
                </a:lnTo>
                <a:lnTo>
                  <a:pt x="9635455" y="9521906"/>
                </a:lnTo>
                <a:lnTo>
                  <a:pt x="0" y="9521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1190625"/>
            <a:ext cx="11601182" cy="1163407"/>
          </a:xfrm>
          <a:prstGeom prst="rect">
            <a:avLst/>
          </a:prstGeom>
        </p:spPr>
        <p:txBody>
          <a:bodyPr lIns="0" tIns="0" rIns="0" bIns="0" rtlCol="0" anchor="t">
            <a:spAutoFit/>
          </a:bodyPr>
          <a:lstStyle/>
          <a:p>
            <a:pPr>
              <a:lnSpc>
                <a:spcPts val="8800"/>
              </a:lnSpc>
            </a:pPr>
            <a:r>
              <a:rPr lang="en-US" sz="8800" spc="-87">
                <a:solidFill>
                  <a:srgbClr val="E17A01"/>
                </a:solidFill>
                <a:latin typeface="HK Grotesk Bold"/>
              </a:rPr>
              <a:t>Learning Objectives</a:t>
            </a:r>
          </a:p>
        </p:txBody>
      </p:sp>
      <p:sp>
        <p:nvSpPr>
          <p:cNvPr id="5" name="TextBox 5"/>
          <p:cNvSpPr txBox="1"/>
          <p:nvPr/>
        </p:nvSpPr>
        <p:spPr>
          <a:xfrm>
            <a:off x="3470415" y="2804794"/>
            <a:ext cx="7559267" cy="6834506"/>
          </a:xfrm>
          <a:prstGeom prst="rect">
            <a:avLst/>
          </a:prstGeom>
        </p:spPr>
        <p:txBody>
          <a:bodyPr lIns="0" tIns="0" rIns="0" bIns="0" rtlCol="0" anchor="t">
            <a:spAutoFit/>
          </a:bodyPr>
          <a:lstStyle/>
          <a:p>
            <a:pPr marL="690877" lvl="1" indent="-345439">
              <a:lnSpc>
                <a:spcPts val="6239"/>
              </a:lnSpc>
              <a:buAutoNum type="arabicPeriod"/>
            </a:pPr>
            <a:r>
              <a:rPr lang="en-US" sz="3199">
                <a:solidFill>
                  <a:srgbClr val="171717"/>
                </a:solidFill>
                <a:latin typeface="HK Grotesk Light"/>
              </a:rPr>
              <a:t>Create a slide </a:t>
            </a:r>
          </a:p>
          <a:p>
            <a:pPr marL="690877" lvl="1" indent="-345439">
              <a:lnSpc>
                <a:spcPts val="6239"/>
              </a:lnSpc>
              <a:buAutoNum type="arabicPeriod"/>
            </a:pPr>
            <a:r>
              <a:rPr lang="en-US" sz="3199">
                <a:solidFill>
                  <a:srgbClr val="171717"/>
                </a:solidFill>
                <a:latin typeface="HK Grotesk Light"/>
              </a:rPr>
              <a:t>Add new slides </a:t>
            </a:r>
          </a:p>
          <a:p>
            <a:pPr marL="690877" lvl="1" indent="-345439">
              <a:lnSpc>
                <a:spcPts val="6239"/>
              </a:lnSpc>
              <a:buAutoNum type="arabicPeriod"/>
            </a:pPr>
            <a:r>
              <a:rPr lang="en-US" sz="3199">
                <a:solidFill>
                  <a:srgbClr val="171717"/>
                </a:solidFill>
                <a:latin typeface="HK Grotesk Light"/>
              </a:rPr>
              <a:t>Insert different types of content </a:t>
            </a:r>
          </a:p>
          <a:p>
            <a:pPr marL="690877" lvl="1" indent="-345439">
              <a:lnSpc>
                <a:spcPts val="6239"/>
              </a:lnSpc>
              <a:buAutoNum type="arabicPeriod"/>
            </a:pPr>
            <a:r>
              <a:rPr lang="en-US" sz="3199">
                <a:solidFill>
                  <a:srgbClr val="171717"/>
                </a:solidFill>
                <a:latin typeface="HK Grotesk Light"/>
              </a:rPr>
              <a:t>Modify text </a:t>
            </a:r>
          </a:p>
          <a:p>
            <a:pPr marL="690877" lvl="1" indent="-345439">
              <a:lnSpc>
                <a:spcPts val="6239"/>
              </a:lnSpc>
              <a:buAutoNum type="arabicPeriod"/>
            </a:pPr>
            <a:r>
              <a:rPr lang="en-US" sz="3199">
                <a:solidFill>
                  <a:srgbClr val="171717"/>
                </a:solidFill>
                <a:latin typeface="HK Grotesk Light"/>
              </a:rPr>
              <a:t>Duplicate slide </a:t>
            </a:r>
          </a:p>
          <a:p>
            <a:pPr marL="690877" lvl="1" indent="-345439">
              <a:lnSpc>
                <a:spcPts val="6239"/>
              </a:lnSpc>
              <a:buAutoNum type="arabicPeriod"/>
            </a:pPr>
            <a:r>
              <a:rPr lang="en-US" sz="3199">
                <a:solidFill>
                  <a:srgbClr val="171717"/>
                </a:solidFill>
                <a:latin typeface="HK Grotesk Light"/>
              </a:rPr>
              <a:t>Arrange slides </a:t>
            </a:r>
          </a:p>
          <a:p>
            <a:pPr marL="690877" lvl="1" indent="-345439">
              <a:lnSpc>
                <a:spcPts val="6239"/>
              </a:lnSpc>
              <a:buAutoNum type="arabicPeriod"/>
            </a:pPr>
            <a:r>
              <a:rPr lang="en-US" sz="3199">
                <a:solidFill>
                  <a:srgbClr val="171717"/>
                </a:solidFill>
                <a:latin typeface="HK Grotesk Light"/>
              </a:rPr>
              <a:t>View presentation </a:t>
            </a:r>
          </a:p>
          <a:p>
            <a:pPr marL="690877" lvl="1" indent="-345439">
              <a:lnSpc>
                <a:spcPts val="6239"/>
              </a:lnSpc>
              <a:buAutoNum type="arabicPeriod"/>
            </a:pPr>
            <a:r>
              <a:rPr lang="en-US" sz="3199">
                <a:solidFill>
                  <a:srgbClr val="171717"/>
                </a:solidFill>
                <a:latin typeface="HK Grotesk Light"/>
              </a:rPr>
              <a:t>Print presentation </a:t>
            </a:r>
          </a:p>
          <a:p>
            <a:pPr>
              <a:lnSpc>
                <a:spcPts val="3640"/>
              </a:lnSpc>
            </a:pPr>
            <a:endParaRPr lang="en-US" sz="3199">
              <a:solidFill>
                <a:srgbClr val="171717"/>
              </a:solidFill>
              <a:latin typeface="HK Grotesk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MOVE THIS SLIDE BEFORE SLIDE 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661746" y="330064"/>
            <a:ext cx="4337511" cy="9626871"/>
          </a:xfrm>
          <a:custGeom>
            <a:avLst/>
            <a:gdLst/>
            <a:ahLst/>
            <a:cxnLst/>
            <a:rect l="l" t="t" r="r" b="b"/>
            <a:pathLst>
              <a:path w="4337511" h="9626871">
                <a:moveTo>
                  <a:pt x="0" y="0"/>
                </a:moveTo>
                <a:lnTo>
                  <a:pt x="4337511" y="0"/>
                </a:lnTo>
                <a:lnTo>
                  <a:pt x="4337511" y="9626872"/>
                </a:lnTo>
                <a:lnTo>
                  <a:pt x="0" y="9626872"/>
                </a:lnTo>
                <a:lnTo>
                  <a:pt x="0" y="0"/>
                </a:lnTo>
                <a:close/>
              </a:path>
            </a:pathLst>
          </a:custGeom>
          <a:blipFill>
            <a:blip r:embed="rId3"/>
            <a:stretch>
              <a:fillRect l="-96313"/>
            </a:stretch>
          </a:blipFill>
        </p:spPr>
      </p:sp>
      <p:sp>
        <p:nvSpPr>
          <p:cNvPr id="3" name="Freeform 3"/>
          <p:cNvSpPr/>
          <p:nvPr/>
        </p:nvSpPr>
        <p:spPr>
          <a:xfrm>
            <a:off x="10328150" y="1274885"/>
            <a:ext cx="3475774" cy="3475774"/>
          </a:xfrm>
          <a:custGeom>
            <a:avLst/>
            <a:gdLst/>
            <a:ahLst/>
            <a:cxnLst/>
            <a:rect l="l" t="t" r="r" b="b"/>
            <a:pathLst>
              <a:path w="3475774" h="3475774">
                <a:moveTo>
                  <a:pt x="0" y="0"/>
                </a:moveTo>
                <a:lnTo>
                  <a:pt x="3475773" y="0"/>
                </a:lnTo>
                <a:lnTo>
                  <a:pt x="3475773" y="3475773"/>
                </a:lnTo>
                <a:lnTo>
                  <a:pt x="0" y="347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818227" y="5589096"/>
            <a:ext cx="8495619" cy="2836747"/>
            <a:chOff x="0" y="0"/>
            <a:chExt cx="11327493" cy="3782329"/>
          </a:xfrm>
        </p:grpSpPr>
        <p:sp>
          <p:nvSpPr>
            <p:cNvPr id="5" name="TextBox 5"/>
            <p:cNvSpPr txBox="1"/>
            <p:nvPr/>
          </p:nvSpPr>
          <p:spPr>
            <a:xfrm>
              <a:off x="0" y="1080193"/>
              <a:ext cx="11327493" cy="27021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If you want to remove a slide from your presentation, you can delete it. Simply select the slide you want to delete, then press the Delete or Backspace key on your keyboard.</a:t>
              </a:r>
            </a:p>
          </p:txBody>
        </p:sp>
        <p:sp>
          <p:nvSpPr>
            <p:cNvPr id="6" name="TextBox 6"/>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Delete Slides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DELETE THIS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PRINT YOUR PRESENTATION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1926851" y="2238166"/>
            <a:ext cx="2777764" cy="2733542"/>
          </a:xfrm>
          <a:custGeom>
            <a:avLst/>
            <a:gdLst/>
            <a:ahLst/>
            <a:cxnLst/>
            <a:rect l="l" t="t" r="r" b="b"/>
            <a:pathLst>
              <a:path w="2777764" h="2733542">
                <a:moveTo>
                  <a:pt x="0" y="0"/>
                </a:moveTo>
                <a:lnTo>
                  <a:pt x="2777764" y="0"/>
                </a:lnTo>
                <a:lnTo>
                  <a:pt x="2777764" y="2733541"/>
                </a:lnTo>
                <a:lnTo>
                  <a:pt x="0" y="2733541"/>
                </a:lnTo>
                <a:lnTo>
                  <a:pt x="0" y="0"/>
                </a:lnTo>
                <a:close/>
              </a:path>
            </a:pathLst>
          </a:custGeom>
          <a:blipFill>
            <a:blip r:embed="rId3"/>
            <a:stretch>
              <a:fillRect r="-124077"/>
            </a:stretch>
          </a:blipFill>
        </p:spPr>
      </p:sp>
      <p:sp>
        <p:nvSpPr>
          <p:cNvPr id="3" name="Freeform 3"/>
          <p:cNvSpPr/>
          <p:nvPr/>
        </p:nvSpPr>
        <p:spPr>
          <a:xfrm>
            <a:off x="5199915" y="2238166"/>
            <a:ext cx="2393840" cy="7358115"/>
          </a:xfrm>
          <a:custGeom>
            <a:avLst/>
            <a:gdLst/>
            <a:ahLst/>
            <a:cxnLst/>
            <a:rect l="l" t="t" r="r" b="b"/>
            <a:pathLst>
              <a:path w="2393840" h="7358115">
                <a:moveTo>
                  <a:pt x="0" y="0"/>
                </a:moveTo>
                <a:lnTo>
                  <a:pt x="2393840" y="0"/>
                </a:lnTo>
                <a:lnTo>
                  <a:pt x="2393840" y="7358115"/>
                </a:lnTo>
                <a:lnTo>
                  <a:pt x="0" y="7358115"/>
                </a:lnTo>
                <a:lnTo>
                  <a:pt x="0" y="0"/>
                </a:lnTo>
                <a:close/>
              </a:path>
            </a:pathLst>
          </a:custGeom>
          <a:blipFill>
            <a:blip r:embed="rId4"/>
            <a:stretch>
              <a:fillRect/>
            </a:stretch>
          </a:blipFill>
        </p:spPr>
      </p:sp>
      <p:sp>
        <p:nvSpPr>
          <p:cNvPr id="4" name="Freeform 4"/>
          <p:cNvSpPr/>
          <p:nvPr/>
        </p:nvSpPr>
        <p:spPr>
          <a:xfrm>
            <a:off x="8089055" y="2238166"/>
            <a:ext cx="3895891" cy="5356850"/>
          </a:xfrm>
          <a:custGeom>
            <a:avLst/>
            <a:gdLst/>
            <a:ahLst/>
            <a:cxnLst/>
            <a:rect l="l" t="t" r="r" b="b"/>
            <a:pathLst>
              <a:path w="3895891" h="5356850">
                <a:moveTo>
                  <a:pt x="0" y="0"/>
                </a:moveTo>
                <a:lnTo>
                  <a:pt x="3895891" y="0"/>
                </a:lnTo>
                <a:lnTo>
                  <a:pt x="3895891" y="5356850"/>
                </a:lnTo>
                <a:lnTo>
                  <a:pt x="0" y="5356850"/>
                </a:lnTo>
                <a:lnTo>
                  <a:pt x="0" y="0"/>
                </a:lnTo>
                <a:close/>
              </a:path>
            </a:pathLst>
          </a:custGeom>
          <a:blipFill>
            <a:blip r:embed="rId5"/>
            <a:stretch>
              <a:fillRect/>
            </a:stretch>
          </a:blipFill>
        </p:spPr>
      </p:sp>
      <p:sp>
        <p:nvSpPr>
          <p:cNvPr id="5" name="Freeform 5"/>
          <p:cNvSpPr/>
          <p:nvPr/>
        </p:nvSpPr>
        <p:spPr>
          <a:xfrm>
            <a:off x="12480246" y="2238166"/>
            <a:ext cx="3880904" cy="2592382"/>
          </a:xfrm>
          <a:custGeom>
            <a:avLst/>
            <a:gdLst/>
            <a:ahLst/>
            <a:cxnLst/>
            <a:rect l="l" t="t" r="r" b="b"/>
            <a:pathLst>
              <a:path w="3880904" h="2592382">
                <a:moveTo>
                  <a:pt x="0" y="0"/>
                </a:moveTo>
                <a:lnTo>
                  <a:pt x="3880903" y="0"/>
                </a:lnTo>
                <a:lnTo>
                  <a:pt x="3880903" y="2592382"/>
                </a:lnTo>
                <a:lnTo>
                  <a:pt x="0" y="2592382"/>
                </a:lnTo>
                <a:lnTo>
                  <a:pt x="0" y="0"/>
                </a:lnTo>
                <a:close/>
              </a:path>
            </a:pathLst>
          </a:custGeom>
          <a:blipFill>
            <a:blip r:embed="rId6"/>
            <a:stretch>
              <a:fillRect/>
            </a:stretch>
          </a:blipFill>
        </p:spPr>
      </p:sp>
      <p:sp>
        <p:nvSpPr>
          <p:cNvPr id="6" name="Freeform 6"/>
          <p:cNvSpPr/>
          <p:nvPr/>
        </p:nvSpPr>
        <p:spPr>
          <a:xfrm>
            <a:off x="2771343" y="870238"/>
            <a:ext cx="1088778" cy="1088778"/>
          </a:xfrm>
          <a:custGeom>
            <a:avLst/>
            <a:gdLst/>
            <a:ahLst/>
            <a:cxnLst/>
            <a:rect l="l" t="t" r="r" b="b"/>
            <a:pathLst>
              <a:path w="1088778" h="1088778">
                <a:moveTo>
                  <a:pt x="0" y="0"/>
                </a:moveTo>
                <a:lnTo>
                  <a:pt x="1088779" y="0"/>
                </a:lnTo>
                <a:lnTo>
                  <a:pt x="1088779" y="1088778"/>
                </a:lnTo>
                <a:lnTo>
                  <a:pt x="0" y="10887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5852446" y="870238"/>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8" name="Freeform 8"/>
          <p:cNvSpPr/>
          <p:nvPr/>
        </p:nvSpPr>
        <p:spPr>
          <a:xfrm>
            <a:off x="9492611" y="870238"/>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
        <p:nvSpPr>
          <p:cNvPr id="9" name="Freeform 9"/>
          <p:cNvSpPr/>
          <p:nvPr/>
        </p:nvSpPr>
        <p:spPr>
          <a:xfrm>
            <a:off x="13876344" y="870274"/>
            <a:ext cx="1088707" cy="1088708"/>
          </a:xfrm>
          <a:custGeom>
            <a:avLst/>
            <a:gdLst/>
            <a:ahLst/>
            <a:cxnLst/>
            <a:rect l="l" t="t" r="r" b="b"/>
            <a:pathLst>
              <a:path w="1088707" h="1088708">
                <a:moveTo>
                  <a:pt x="0" y="0"/>
                </a:moveTo>
                <a:lnTo>
                  <a:pt x="1088707" y="0"/>
                </a:lnTo>
                <a:lnTo>
                  <a:pt x="1088707" y="1088707"/>
                </a:lnTo>
                <a:lnTo>
                  <a:pt x="0" y="108870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PRESENTING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2472715" y="1103034"/>
            <a:ext cx="5743776" cy="2609215"/>
          </a:xfrm>
          <a:custGeom>
            <a:avLst/>
            <a:gdLst/>
            <a:ahLst/>
            <a:cxnLst/>
            <a:rect l="l" t="t" r="r" b="b"/>
            <a:pathLst>
              <a:path w="5743776" h="2609215">
                <a:moveTo>
                  <a:pt x="0" y="0"/>
                </a:moveTo>
                <a:lnTo>
                  <a:pt x="5743776" y="0"/>
                </a:lnTo>
                <a:lnTo>
                  <a:pt x="5743776" y="2609215"/>
                </a:lnTo>
                <a:lnTo>
                  <a:pt x="0" y="2609215"/>
                </a:lnTo>
                <a:lnTo>
                  <a:pt x="0" y="0"/>
                </a:lnTo>
                <a:close/>
              </a:path>
            </a:pathLst>
          </a:custGeom>
          <a:blipFill>
            <a:blip r:embed="rId3"/>
            <a:stretch>
              <a:fillRect/>
            </a:stretch>
          </a:blipFill>
        </p:spPr>
      </p:sp>
      <p:sp>
        <p:nvSpPr>
          <p:cNvPr id="3" name="Freeform 3"/>
          <p:cNvSpPr/>
          <p:nvPr/>
        </p:nvSpPr>
        <p:spPr>
          <a:xfrm>
            <a:off x="2472715" y="3842972"/>
            <a:ext cx="5743776" cy="2678576"/>
          </a:xfrm>
          <a:custGeom>
            <a:avLst/>
            <a:gdLst/>
            <a:ahLst/>
            <a:cxnLst/>
            <a:rect l="l" t="t" r="r" b="b"/>
            <a:pathLst>
              <a:path w="5743776" h="2678576">
                <a:moveTo>
                  <a:pt x="0" y="0"/>
                </a:moveTo>
                <a:lnTo>
                  <a:pt x="5743776" y="0"/>
                </a:lnTo>
                <a:lnTo>
                  <a:pt x="5743776" y="2678576"/>
                </a:lnTo>
                <a:lnTo>
                  <a:pt x="0" y="2678576"/>
                </a:lnTo>
                <a:lnTo>
                  <a:pt x="0" y="0"/>
                </a:lnTo>
                <a:close/>
              </a:path>
            </a:pathLst>
          </a:custGeom>
          <a:blipFill>
            <a:blip r:embed="rId4"/>
            <a:stretch>
              <a:fillRect l="-79679"/>
            </a:stretch>
          </a:blipFill>
        </p:spPr>
      </p:sp>
      <p:sp>
        <p:nvSpPr>
          <p:cNvPr id="4" name="Freeform 4"/>
          <p:cNvSpPr/>
          <p:nvPr/>
        </p:nvSpPr>
        <p:spPr>
          <a:xfrm>
            <a:off x="2472715" y="6654898"/>
            <a:ext cx="5743776" cy="2529068"/>
          </a:xfrm>
          <a:custGeom>
            <a:avLst/>
            <a:gdLst/>
            <a:ahLst/>
            <a:cxnLst/>
            <a:rect l="l" t="t" r="r" b="b"/>
            <a:pathLst>
              <a:path w="5743776" h="2529068">
                <a:moveTo>
                  <a:pt x="0" y="0"/>
                </a:moveTo>
                <a:lnTo>
                  <a:pt x="5743776" y="0"/>
                </a:lnTo>
                <a:lnTo>
                  <a:pt x="5743776" y="2529068"/>
                </a:lnTo>
                <a:lnTo>
                  <a:pt x="0" y="2529068"/>
                </a:lnTo>
                <a:lnTo>
                  <a:pt x="0" y="0"/>
                </a:lnTo>
                <a:close/>
              </a:path>
            </a:pathLst>
          </a:custGeom>
          <a:blipFill>
            <a:blip r:embed="rId5"/>
            <a:stretch>
              <a:fillRect r="-86538"/>
            </a:stretch>
          </a:blipFill>
        </p:spPr>
      </p:sp>
      <p:sp>
        <p:nvSpPr>
          <p:cNvPr id="5" name="Freeform 5"/>
          <p:cNvSpPr/>
          <p:nvPr/>
        </p:nvSpPr>
        <p:spPr>
          <a:xfrm>
            <a:off x="1169300" y="1863252"/>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169300" y="4637871"/>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7" name="Freeform 7"/>
          <p:cNvSpPr/>
          <p:nvPr/>
        </p:nvSpPr>
        <p:spPr>
          <a:xfrm>
            <a:off x="1169300" y="7375043"/>
            <a:ext cx="1088778" cy="1088778"/>
          </a:xfrm>
          <a:custGeom>
            <a:avLst/>
            <a:gdLst/>
            <a:ahLst/>
            <a:cxnLst/>
            <a:rect l="l" t="t" r="r" b="b"/>
            <a:pathLst>
              <a:path w="1088778" h="1088778">
                <a:moveTo>
                  <a:pt x="0" y="0"/>
                </a:moveTo>
                <a:lnTo>
                  <a:pt x="1088778" y="0"/>
                </a:lnTo>
                <a:lnTo>
                  <a:pt x="1088778" y="1088778"/>
                </a:lnTo>
                <a:lnTo>
                  <a:pt x="0" y="1088778"/>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grpSp>
        <p:nvGrpSpPr>
          <p:cNvPr id="8" name="Group 8"/>
          <p:cNvGrpSpPr/>
          <p:nvPr/>
        </p:nvGrpSpPr>
        <p:grpSpPr>
          <a:xfrm>
            <a:off x="9144000" y="2006715"/>
            <a:ext cx="8495619" cy="6437197"/>
            <a:chOff x="0" y="0"/>
            <a:chExt cx="11327493" cy="8582929"/>
          </a:xfrm>
        </p:grpSpPr>
        <p:sp>
          <p:nvSpPr>
            <p:cNvPr id="9" name="TextBox 9"/>
            <p:cNvSpPr txBox="1"/>
            <p:nvPr/>
          </p:nvSpPr>
          <p:spPr>
            <a:xfrm>
              <a:off x="0" y="1080193"/>
              <a:ext cx="11327493" cy="7502737"/>
            </a:xfrm>
            <a:prstGeom prst="rect">
              <a:avLst/>
            </a:prstGeom>
          </p:spPr>
          <p:txBody>
            <a:bodyPr lIns="0" tIns="0" rIns="0" bIns="0" rtlCol="0" anchor="t">
              <a:spAutoFit/>
            </a:bodyPr>
            <a:lstStyle/>
            <a:p>
              <a:pPr marL="626111" lvl="1" indent="-313055">
                <a:lnSpc>
                  <a:spcPts val="4060"/>
                </a:lnSpc>
                <a:buAutoNum type="arabicPeriod"/>
              </a:pPr>
              <a:r>
                <a:rPr lang="en-US" sz="2900">
                  <a:solidFill>
                    <a:srgbClr val="FFFFFF"/>
                  </a:solidFill>
                  <a:latin typeface="HK Grotesk Light"/>
                </a:rPr>
                <a:t>Click the Start From Beginning command on the Quick Access Toolbar, or press the F5 key at the top of your keyboard. The presentation will appear in full-screen mode.</a:t>
              </a:r>
            </a:p>
            <a:p>
              <a:pPr marL="626111" lvl="1" indent="-313055">
                <a:lnSpc>
                  <a:spcPts val="4060"/>
                </a:lnSpc>
                <a:buAutoNum type="arabicPeriod"/>
              </a:pPr>
              <a:r>
                <a:rPr lang="en-US" sz="2900">
                  <a:solidFill>
                    <a:srgbClr val="FFFFFF"/>
                  </a:solidFill>
                  <a:latin typeface="HK Grotesk Light"/>
                </a:rPr>
                <a:t>Select the Slide Show view command at the bottom of the PowerPoint window to begin a presentation from the current slide.</a:t>
              </a:r>
            </a:p>
            <a:p>
              <a:pPr marL="626111" lvl="1" indent="-313055">
                <a:lnSpc>
                  <a:spcPts val="4060"/>
                </a:lnSpc>
                <a:buAutoNum type="arabicPeriod"/>
              </a:pPr>
              <a:r>
                <a:rPr lang="en-US" sz="2900">
                  <a:solidFill>
                    <a:srgbClr val="FFFFFF"/>
                  </a:solidFill>
                  <a:latin typeface="HK Grotesk Light"/>
                </a:rPr>
                <a:t>Go to the Slide Show tab on the Ribbon to access even more options. From here, you can start the presentation from the current slide and access advanced presentation options.</a:t>
              </a:r>
            </a:p>
          </p:txBody>
        </p:sp>
        <p:sp>
          <p:nvSpPr>
            <p:cNvPr id="10" name="TextBox 10"/>
            <p:cNvSpPr txBox="1"/>
            <p:nvPr/>
          </p:nvSpPr>
          <p:spPr>
            <a:xfrm>
              <a:off x="0" y="28575"/>
              <a:ext cx="11327493"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There are 3 Ways to Present: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TextBox 2"/>
          <p:cNvSpPr txBox="1"/>
          <p:nvPr/>
        </p:nvSpPr>
        <p:spPr>
          <a:xfrm>
            <a:off x="1331523" y="4297235"/>
            <a:ext cx="10811266" cy="580390"/>
          </a:xfrm>
          <a:prstGeom prst="rect">
            <a:avLst/>
          </a:prstGeom>
        </p:spPr>
        <p:txBody>
          <a:bodyPr lIns="0" tIns="0" rIns="0" bIns="0" rtlCol="0" anchor="t">
            <a:spAutoFit/>
          </a:bodyPr>
          <a:lstStyle/>
          <a:p>
            <a:pPr marL="0" lvl="0" indent="0" algn="l">
              <a:lnSpc>
                <a:spcPts val="4759"/>
              </a:lnSpc>
              <a:spcBef>
                <a:spcPct val="0"/>
              </a:spcBef>
            </a:pPr>
            <a:r>
              <a:rPr lang="en-US" sz="3399">
                <a:solidFill>
                  <a:srgbClr val="000000"/>
                </a:solidFill>
                <a:latin typeface="Open Sans Bold"/>
              </a:rPr>
              <a:t>Upcoming Classes</a:t>
            </a:r>
          </a:p>
        </p:txBody>
      </p:sp>
      <p:sp>
        <p:nvSpPr>
          <p:cNvPr id="3" name="TextBox 3"/>
          <p:cNvSpPr txBox="1"/>
          <p:nvPr/>
        </p:nvSpPr>
        <p:spPr>
          <a:xfrm>
            <a:off x="1331523" y="4977865"/>
            <a:ext cx="7942738" cy="2077721"/>
          </a:xfrm>
          <a:prstGeom prst="rect">
            <a:avLst/>
          </a:prstGeom>
        </p:spPr>
        <p:txBody>
          <a:bodyPr lIns="0" tIns="0" rIns="0" bIns="0" rtlCol="0" anchor="t">
            <a:spAutoFit/>
          </a:bodyPr>
          <a:lstStyle/>
          <a:p>
            <a:pPr>
              <a:lnSpc>
                <a:spcPts val="5749"/>
              </a:lnSpc>
            </a:pPr>
            <a:r>
              <a:rPr lang="en-US" sz="2299">
                <a:solidFill>
                  <a:srgbClr val="000000"/>
                </a:solidFill>
                <a:latin typeface="Open Sans"/>
              </a:rPr>
              <a:t>May 8 @ 11 am: MS PowerPoint Intermediate</a:t>
            </a:r>
          </a:p>
          <a:p>
            <a:pPr>
              <a:lnSpc>
                <a:spcPts val="5749"/>
              </a:lnSpc>
            </a:pPr>
            <a:r>
              <a:rPr lang="en-US" sz="2299">
                <a:solidFill>
                  <a:srgbClr val="000000"/>
                </a:solidFill>
                <a:latin typeface="Open Sans"/>
              </a:rPr>
              <a:t>May 15 @ 11am: Drop-in Tech Help</a:t>
            </a:r>
          </a:p>
          <a:p>
            <a:pPr marL="0" lvl="0" indent="0" algn="l">
              <a:lnSpc>
                <a:spcPts val="5749"/>
              </a:lnSpc>
            </a:pPr>
            <a:r>
              <a:rPr lang="en-US" sz="2299">
                <a:solidFill>
                  <a:srgbClr val="000000"/>
                </a:solidFill>
                <a:latin typeface="Open Sans"/>
              </a:rPr>
              <a:t>May 22 @ 11 am: Accessing Magazines Online with Flipster</a:t>
            </a:r>
          </a:p>
        </p:txBody>
      </p:sp>
      <p:sp>
        <p:nvSpPr>
          <p:cNvPr id="4" name="TextBox 4"/>
          <p:cNvSpPr txBox="1"/>
          <p:nvPr/>
        </p:nvSpPr>
        <p:spPr>
          <a:xfrm>
            <a:off x="1331523" y="7408011"/>
            <a:ext cx="4470671" cy="356235"/>
          </a:xfrm>
          <a:prstGeom prst="rect">
            <a:avLst/>
          </a:prstGeom>
        </p:spPr>
        <p:txBody>
          <a:bodyPr lIns="0" tIns="0" rIns="0" bIns="0" rtlCol="0" anchor="t">
            <a:spAutoFit/>
          </a:bodyPr>
          <a:lstStyle/>
          <a:p>
            <a:pPr marL="0" lvl="0" indent="0" algn="l">
              <a:lnSpc>
                <a:spcPts val="2940"/>
              </a:lnSpc>
              <a:spcBef>
                <a:spcPct val="0"/>
              </a:spcBef>
            </a:pPr>
            <a:r>
              <a:rPr lang="en-US" sz="2100">
                <a:solidFill>
                  <a:srgbClr val="000000"/>
                </a:solidFill>
                <a:latin typeface="Open Sans"/>
              </a:rPr>
              <a:t>Registration is required.</a:t>
            </a:r>
          </a:p>
        </p:txBody>
      </p:sp>
      <p:sp>
        <p:nvSpPr>
          <p:cNvPr id="5" name="TextBox 5"/>
          <p:cNvSpPr txBox="1"/>
          <p:nvPr/>
        </p:nvSpPr>
        <p:spPr>
          <a:xfrm>
            <a:off x="1331523" y="2205269"/>
            <a:ext cx="9425377" cy="1497936"/>
          </a:xfrm>
          <a:prstGeom prst="rect">
            <a:avLst/>
          </a:prstGeom>
        </p:spPr>
        <p:txBody>
          <a:bodyPr lIns="0" tIns="0" rIns="0" bIns="0" rtlCol="0" anchor="t">
            <a:spAutoFit/>
          </a:bodyPr>
          <a:lstStyle/>
          <a:p>
            <a:pPr marL="0" lvl="0" indent="0">
              <a:lnSpc>
                <a:spcPts val="11154"/>
              </a:lnSpc>
              <a:spcBef>
                <a:spcPct val="0"/>
              </a:spcBef>
            </a:pPr>
            <a:r>
              <a:rPr lang="en-US" sz="11499" u="none">
                <a:solidFill>
                  <a:srgbClr val="000000"/>
                </a:solidFill>
                <a:latin typeface="Open Sans Bold"/>
              </a:rPr>
              <a:t>Thank you!</a:t>
            </a:r>
          </a:p>
        </p:txBody>
      </p:sp>
      <p:sp>
        <p:nvSpPr>
          <p:cNvPr id="6" name="AutoShape 6"/>
          <p:cNvSpPr/>
          <p:nvPr/>
        </p:nvSpPr>
        <p:spPr>
          <a:xfrm>
            <a:off x="13654088" y="-44"/>
            <a:ext cx="19050" cy="10287000"/>
          </a:xfrm>
          <a:prstGeom prst="line">
            <a:avLst/>
          </a:prstGeom>
          <a:ln w="47625" cap="flat">
            <a:solidFill>
              <a:srgbClr val="A95A00"/>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CREATE A NEW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41" b="-1241"/>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SAVE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a:off x="383103" y="247160"/>
            <a:ext cx="5915349" cy="4684100"/>
          </a:xfrm>
          <a:custGeom>
            <a:avLst/>
            <a:gdLst/>
            <a:ahLst/>
            <a:cxnLst/>
            <a:rect l="l" t="t" r="r" b="b"/>
            <a:pathLst>
              <a:path w="5915349" h="4684100">
                <a:moveTo>
                  <a:pt x="0" y="0"/>
                </a:moveTo>
                <a:lnTo>
                  <a:pt x="5915349" y="0"/>
                </a:lnTo>
                <a:lnTo>
                  <a:pt x="5915349" y="4684100"/>
                </a:lnTo>
                <a:lnTo>
                  <a:pt x="0" y="4684100"/>
                </a:lnTo>
                <a:lnTo>
                  <a:pt x="0" y="0"/>
                </a:lnTo>
                <a:close/>
              </a:path>
            </a:pathLst>
          </a:custGeom>
          <a:blipFill>
            <a:blip r:embed="rId3"/>
            <a:stretch>
              <a:fillRect/>
            </a:stretch>
          </a:blipFill>
        </p:spPr>
      </p:sp>
      <p:sp>
        <p:nvSpPr>
          <p:cNvPr id="3" name="Freeform 3"/>
          <p:cNvSpPr/>
          <p:nvPr/>
        </p:nvSpPr>
        <p:spPr>
          <a:xfrm>
            <a:off x="2364008" y="4306946"/>
            <a:ext cx="6552954" cy="4951354"/>
          </a:xfrm>
          <a:custGeom>
            <a:avLst/>
            <a:gdLst/>
            <a:ahLst/>
            <a:cxnLst/>
            <a:rect l="l" t="t" r="r" b="b"/>
            <a:pathLst>
              <a:path w="6552954" h="4951354">
                <a:moveTo>
                  <a:pt x="0" y="0"/>
                </a:moveTo>
                <a:lnTo>
                  <a:pt x="6552955" y="0"/>
                </a:lnTo>
                <a:lnTo>
                  <a:pt x="6552955" y="4951354"/>
                </a:lnTo>
                <a:lnTo>
                  <a:pt x="0" y="4951354"/>
                </a:lnTo>
                <a:lnTo>
                  <a:pt x="0" y="0"/>
                </a:lnTo>
                <a:close/>
              </a:path>
            </a:pathLst>
          </a:custGeom>
          <a:blipFill>
            <a:blip r:embed="rId4"/>
            <a:stretch>
              <a:fillRect/>
            </a:stretch>
          </a:blipFill>
        </p:spPr>
      </p:sp>
      <p:sp>
        <p:nvSpPr>
          <p:cNvPr id="4" name="TextBox 4"/>
          <p:cNvSpPr txBox="1"/>
          <p:nvPr/>
        </p:nvSpPr>
        <p:spPr>
          <a:xfrm>
            <a:off x="9144000" y="731152"/>
            <a:ext cx="8884560" cy="9028176"/>
          </a:xfrm>
          <a:prstGeom prst="rect">
            <a:avLst/>
          </a:prstGeom>
        </p:spPr>
        <p:txBody>
          <a:bodyPr lIns="0" tIns="0" rIns="0" bIns="0" rtlCol="0" anchor="t">
            <a:spAutoFit/>
          </a:bodyPr>
          <a:lstStyle/>
          <a:p>
            <a:pPr marL="690877" lvl="1" indent="-345439">
              <a:lnSpc>
                <a:spcPts val="4543"/>
              </a:lnSpc>
              <a:buAutoNum type="arabicPeriod"/>
            </a:pPr>
            <a:r>
              <a:rPr lang="en-US" sz="3199">
                <a:solidFill>
                  <a:srgbClr val="F8F9F8"/>
                </a:solidFill>
                <a:latin typeface="HK Grotesk Light"/>
              </a:rPr>
              <a:t>Locate and select the Save command on the Quick Access Toolbar.</a:t>
            </a:r>
          </a:p>
          <a:p>
            <a:pPr marL="690877" lvl="1" indent="-345439">
              <a:lnSpc>
                <a:spcPts val="4543"/>
              </a:lnSpc>
              <a:buAutoNum type="arabicPeriod"/>
            </a:pPr>
            <a:r>
              <a:rPr lang="en-US" sz="3199">
                <a:solidFill>
                  <a:srgbClr val="F8F9F8"/>
                </a:solidFill>
                <a:latin typeface="HK Grotesk Light"/>
              </a:rPr>
              <a:t>If you're saving the file for the first time, the Save As pane will appear in Backstage view.</a:t>
            </a:r>
          </a:p>
          <a:p>
            <a:pPr marL="690877" lvl="1" indent="-345439">
              <a:lnSpc>
                <a:spcPts val="4543"/>
              </a:lnSpc>
              <a:buAutoNum type="arabicPeriod"/>
            </a:pPr>
            <a:r>
              <a:rPr lang="en-US" sz="3199">
                <a:solidFill>
                  <a:srgbClr val="F8F9F8"/>
                </a:solidFill>
                <a:latin typeface="HK Grotesk Light"/>
              </a:rPr>
              <a:t>You'll then need to choose where to save the file and give it a file name. Click Browse to select a location on your computer. Alternatively, you can click OneDrive to save the file to your OneDrive.</a:t>
            </a:r>
          </a:p>
          <a:p>
            <a:pPr marL="690877" lvl="1" indent="-345439">
              <a:lnSpc>
                <a:spcPts val="4543"/>
              </a:lnSpc>
              <a:buAutoNum type="arabicPeriod"/>
            </a:pPr>
            <a:r>
              <a:rPr lang="en-US" sz="3199">
                <a:solidFill>
                  <a:srgbClr val="F8F9F8"/>
                </a:solidFill>
                <a:latin typeface="HK Grotesk Light"/>
              </a:rPr>
              <a:t>The Save As dialog box will appear. Select the location where you want to save the presentation.</a:t>
            </a:r>
          </a:p>
          <a:p>
            <a:pPr marL="690877" lvl="1" indent="-345439">
              <a:lnSpc>
                <a:spcPts val="4543"/>
              </a:lnSpc>
              <a:buAutoNum type="arabicPeriod"/>
            </a:pPr>
            <a:r>
              <a:rPr lang="en-US" sz="3199">
                <a:solidFill>
                  <a:srgbClr val="F8F9F8"/>
                </a:solidFill>
                <a:latin typeface="HK Grotesk Light"/>
              </a:rPr>
              <a:t>Enter a file name for the presentation, then click Save.</a:t>
            </a:r>
          </a:p>
          <a:p>
            <a:pPr>
              <a:lnSpc>
                <a:spcPts val="4543"/>
              </a:lnSpc>
            </a:pPr>
            <a:endParaRPr lang="en-US" sz="3199">
              <a:solidFill>
                <a:srgbClr val="F8F9F8"/>
              </a:solidFill>
              <a:latin typeface="HK Grotesk Light"/>
            </a:endParaRPr>
          </a:p>
          <a:p>
            <a:pPr>
              <a:lnSpc>
                <a:spcPts val="3640"/>
              </a:lnSpc>
            </a:pPr>
            <a:endParaRPr lang="en-US" sz="3199">
              <a:solidFill>
                <a:srgbClr val="F8F9F8"/>
              </a:solidFill>
              <a:latin typeface="HK Grotesk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7A01"/>
        </a:solidFill>
        <a:effectLst/>
      </p:bgPr>
    </p:bg>
    <p:spTree>
      <p:nvGrpSpPr>
        <p:cNvPr id="1" name=""/>
        <p:cNvGrpSpPr/>
        <p:nvPr/>
      </p:nvGrpSpPr>
      <p:grpSpPr>
        <a:xfrm>
          <a:off x="0" y="0"/>
          <a:ext cx="0" cy="0"/>
          <a:chOff x="0" y="0"/>
          <a:chExt cx="0" cy="0"/>
        </a:xfrm>
      </p:grpSpPr>
      <p:sp>
        <p:nvSpPr>
          <p:cNvPr id="2" name="Freeform 2"/>
          <p:cNvSpPr/>
          <p:nvPr/>
        </p:nvSpPr>
        <p:spPr>
          <a:xfrm rot="-4086693">
            <a:off x="11742471" y="1929713"/>
            <a:ext cx="16619033" cy="7809594"/>
          </a:xfrm>
          <a:custGeom>
            <a:avLst/>
            <a:gdLst/>
            <a:ahLst/>
            <a:cxnLst/>
            <a:rect l="l" t="t" r="r" b="b"/>
            <a:pathLst>
              <a:path w="16619033" h="7809594">
                <a:moveTo>
                  <a:pt x="0" y="0"/>
                </a:moveTo>
                <a:lnTo>
                  <a:pt x="16619033" y="0"/>
                </a:lnTo>
                <a:lnTo>
                  <a:pt x="16619033"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371600" y="2288583"/>
            <a:ext cx="6054861" cy="5408497"/>
            <a:chOff x="0" y="0"/>
            <a:chExt cx="8073148" cy="7211329"/>
          </a:xfrm>
        </p:grpSpPr>
        <p:sp>
          <p:nvSpPr>
            <p:cNvPr id="4" name="TextBox 4"/>
            <p:cNvSpPr txBox="1"/>
            <p:nvPr/>
          </p:nvSpPr>
          <p:spPr>
            <a:xfrm>
              <a:off x="0" y="1080193"/>
              <a:ext cx="8073148" cy="6131137"/>
            </a:xfrm>
            <a:prstGeom prst="rect">
              <a:avLst/>
            </a:prstGeom>
          </p:spPr>
          <p:txBody>
            <a:bodyPr lIns="0" tIns="0" rIns="0" bIns="0" rtlCol="0" anchor="t">
              <a:spAutoFit/>
            </a:bodyPr>
            <a:lstStyle/>
            <a:p>
              <a:pPr>
                <a:lnSpc>
                  <a:spcPts val="4060"/>
                </a:lnSpc>
              </a:pPr>
              <a:r>
                <a:rPr lang="en-US" sz="2900">
                  <a:solidFill>
                    <a:srgbClr val="FFFFFF"/>
                  </a:solidFill>
                  <a:latin typeface="HK Grotesk Light"/>
                </a:rPr>
                <a:t>When you insert a new slide, it will usually have placeholders to show you where content will be placed. Slides have different layouts for placeholders, depending on the type of information you want to include. Whenever you create a new slide, you'll need to choose a slide layout that fits your content.</a:t>
              </a:r>
            </a:p>
          </p:txBody>
        </p:sp>
        <p:sp>
          <p:nvSpPr>
            <p:cNvPr id="5" name="TextBox 5"/>
            <p:cNvSpPr txBox="1"/>
            <p:nvPr/>
          </p:nvSpPr>
          <p:spPr>
            <a:xfrm>
              <a:off x="0" y="28575"/>
              <a:ext cx="8073148" cy="761250"/>
            </a:xfrm>
            <a:prstGeom prst="rect">
              <a:avLst/>
            </a:prstGeom>
          </p:spPr>
          <p:txBody>
            <a:bodyPr lIns="0" tIns="0" rIns="0" bIns="0" rtlCol="0" anchor="t">
              <a:spAutoFit/>
            </a:bodyPr>
            <a:lstStyle/>
            <a:p>
              <a:pPr>
                <a:lnSpc>
                  <a:spcPts val="4400"/>
                </a:lnSpc>
              </a:pPr>
              <a:r>
                <a:rPr lang="en-US" sz="4000" spc="-40">
                  <a:solidFill>
                    <a:srgbClr val="FFFFFF"/>
                  </a:solidFill>
                  <a:latin typeface="HK Grotesk Medium"/>
                </a:rPr>
                <a:t>Slides and slide layouts</a:t>
              </a:r>
            </a:p>
          </p:txBody>
        </p:sp>
      </p:grpSp>
      <p:sp>
        <p:nvSpPr>
          <p:cNvPr id="6" name="Freeform 6"/>
          <p:cNvSpPr/>
          <p:nvPr/>
        </p:nvSpPr>
        <p:spPr>
          <a:xfrm rot="-2178113">
            <a:off x="-9376316" y="-4176606"/>
            <a:ext cx="16619033" cy="7809594"/>
          </a:xfrm>
          <a:custGeom>
            <a:avLst/>
            <a:gdLst/>
            <a:ahLst/>
            <a:cxnLst/>
            <a:rect l="l" t="t" r="r" b="b"/>
            <a:pathLst>
              <a:path w="16619033" h="7809594">
                <a:moveTo>
                  <a:pt x="0" y="0"/>
                </a:moveTo>
                <a:lnTo>
                  <a:pt x="16619032" y="0"/>
                </a:lnTo>
                <a:lnTo>
                  <a:pt x="16619032" y="7809594"/>
                </a:lnTo>
                <a:lnTo>
                  <a:pt x="0" y="7809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125604" y="1028700"/>
            <a:ext cx="9133696" cy="8574490"/>
          </a:xfrm>
          <a:custGeom>
            <a:avLst/>
            <a:gdLst/>
            <a:ahLst/>
            <a:cxnLst/>
            <a:rect l="l" t="t" r="r" b="b"/>
            <a:pathLst>
              <a:path w="9133696" h="8574490">
                <a:moveTo>
                  <a:pt x="0" y="0"/>
                </a:moveTo>
                <a:lnTo>
                  <a:pt x="9133696" y="0"/>
                </a:lnTo>
                <a:lnTo>
                  <a:pt x="9133696" y="8574490"/>
                </a:lnTo>
                <a:lnTo>
                  <a:pt x="0" y="8574490"/>
                </a:lnTo>
                <a:lnTo>
                  <a:pt x="0" y="0"/>
                </a:lnTo>
                <a:close/>
              </a:path>
            </a:pathLst>
          </a:custGeom>
          <a:blipFill>
            <a:blip r:embed="rId5"/>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2280919"/>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CHANGE THE LAYOUT OF THIS SLIDE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3000" y="7329994"/>
            <a:ext cx="15910134" cy="5380612"/>
          </a:xfrm>
          <a:custGeom>
            <a:avLst/>
            <a:gdLst/>
            <a:ahLst/>
            <a:cxnLst/>
            <a:rect l="l" t="t" r="r" b="b"/>
            <a:pathLst>
              <a:path w="15910134" h="5380612">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547575" y="1075648"/>
            <a:ext cx="4711725" cy="1982694"/>
          </a:xfrm>
          <a:custGeom>
            <a:avLst/>
            <a:gdLst/>
            <a:ahLst/>
            <a:cxnLst/>
            <a:rect l="l" t="t" r="r" b="b"/>
            <a:pathLst>
              <a:path w="4711725" h="1982694">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028700" y="4645978"/>
            <a:ext cx="16230600" cy="1166494"/>
          </a:xfrm>
          <a:prstGeom prst="rect">
            <a:avLst/>
          </a:prstGeom>
        </p:spPr>
        <p:txBody>
          <a:bodyPr lIns="0" tIns="0" rIns="0" bIns="0" rtlCol="0" anchor="t">
            <a:spAutoFit/>
          </a:bodyPr>
          <a:lstStyle/>
          <a:p>
            <a:pPr algn="ctr">
              <a:lnSpc>
                <a:spcPts val="8799"/>
              </a:lnSpc>
            </a:pPr>
            <a:r>
              <a:rPr lang="en-US" sz="8799" spc="-87">
                <a:solidFill>
                  <a:srgbClr val="E17A01"/>
                </a:solidFill>
                <a:latin typeface="HK Grotesk Bold"/>
              </a:rPr>
              <a:t>INSERTING CONTENT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Words>1220</Words>
  <Application>Microsoft Office PowerPoint</Application>
  <PresentationFormat>Custom</PresentationFormat>
  <Paragraphs>134</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HK Grotesk Bold Bold</vt:lpstr>
      <vt:lpstr>HK Grotesk</vt:lpstr>
      <vt:lpstr>Arial</vt:lpstr>
      <vt:lpstr>HK Grotesk Medium</vt:lpstr>
      <vt:lpstr>HK Grotesk Light</vt:lpstr>
      <vt:lpstr>HK Grotesk Bold</vt:lpstr>
      <vt:lpstr>Open Sans Bold</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PowerPoint 2021 Basics</dc:title>
  <cp:lastModifiedBy>LibTeam</cp:lastModifiedBy>
  <cp:revision>3</cp:revision>
  <dcterms:created xsi:type="dcterms:W3CDTF">2006-08-16T00:00:00Z</dcterms:created>
  <dcterms:modified xsi:type="dcterms:W3CDTF">2024-05-01T14:33:23Z</dcterms:modified>
  <dc:identifier>DAGD8UTJ67U</dc:identifier>
</cp:coreProperties>
</file>