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6E13DD-46E6-454A-88A0-7235588073E9}" v="32" dt="2020-10-23T15:17:23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bitha Voight" userId="7092df94e4fd47a4" providerId="LiveId" clId="{7A6E13DD-46E6-454A-88A0-7235588073E9}"/>
    <pc:docChg chg="modSld">
      <pc:chgData name="Tabitha Voight" userId="7092df94e4fd47a4" providerId="LiveId" clId="{7A6E13DD-46E6-454A-88A0-7235588073E9}" dt="2020-10-23T15:17:23.835" v="31"/>
      <pc:docMkLst>
        <pc:docMk/>
      </pc:docMkLst>
      <pc:sldChg chg="modAnim">
        <pc:chgData name="Tabitha Voight" userId="7092df94e4fd47a4" providerId="LiveId" clId="{7A6E13DD-46E6-454A-88A0-7235588073E9}" dt="2020-10-23T15:14:17.944" v="6"/>
        <pc:sldMkLst>
          <pc:docMk/>
          <pc:sldMk cId="1865996113" sldId="257"/>
        </pc:sldMkLst>
      </pc:sldChg>
      <pc:sldChg chg="modAnim">
        <pc:chgData name="Tabitha Voight" userId="7092df94e4fd47a4" providerId="LiveId" clId="{7A6E13DD-46E6-454A-88A0-7235588073E9}" dt="2020-10-23T15:13:38.242" v="1"/>
        <pc:sldMkLst>
          <pc:docMk/>
          <pc:sldMk cId="3690716814" sldId="258"/>
        </pc:sldMkLst>
      </pc:sldChg>
      <pc:sldChg chg="modAnim">
        <pc:chgData name="Tabitha Voight" userId="7092df94e4fd47a4" providerId="LiveId" clId="{7A6E13DD-46E6-454A-88A0-7235588073E9}" dt="2020-10-23T15:15:27.486" v="13"/>
        <pc:sldMkLst>
          <pc:docMk/>
          <pc:sldMk cId="859943149" sldId="259"/>
        </pc:sldMkLst>
      </pc:sldChg>
      <pc:sldChg chg="modAnim">
        <pc:chgData name="Tabitha Voight" userId="7092df94e4fd47a4" providerId="LiveId" clId="{7A6E13DD-46E6-454A-88A0-7235588073E9}" dt="2020-10-23T15:17:23.835" v="31"/>
        <pc:sldMkLst>
          <pc:docMk/>
          <pc:sldMk cId="900526022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61C0-AE0C-4470-A94E-E720DC2EF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E29681-7760-401E-9194-A06F85C539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0040A-FA6B-4F49-8698-7C25DABD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AB3D8-100B-4809-9F2F-00FBC9419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93509-76E1-46C2-BBAE-344C9FF75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1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49564-96B4-465A-AC1D-452C60BE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1B4DD-319D-4A7A-B726-A68B3A99D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FC71B-275A-41E6-ABF7-E9022F28A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7C018-E2CB-4729-9D79-DEB4736E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AB73D-37EF-497F-A61E-B140BA632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FA3F40-2920-4FC1-AC40-16F3E61AC2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EA030-76B2-4157-AE54-9CE162DF1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261BD-D3AA-48BD-B013-9674ED041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D65DB-EAFA-45A6-8173-9E8482DA7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B9AD1-A507-40D3-BD01-FC45A5A3A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2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07DAF-7379-4BCF-BBEB-3B962B022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40A4D-D410-46B7-84D6-B1ED13962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55876-7F70-48F6-9559-F8004259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2895C-0FB0-4E71-B25D-B9A6FFE88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02CFE-E187-4DC0-BFDF-FFF9803C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9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3569C-DF2D-4813-9B6C-AB86AF714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C129D3-636B-474F-9F18-6F2AC48A5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80208-1131-4384-B974-926F28670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FDA81-DFFB-40FA-91CD-45F05F5E2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E2B89-CECE-46D9-908F-B89AB5EC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0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276C2-8430-40F5-807A-D55EE780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3712D-BD76-4351-B2B4-B744F6648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187F2-342C-492B-B36C-8CE79190C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9023C-B339-425D-BCCF-DB2553C2D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FFDF4-BF53-4201-84DD-CA2FF4FC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BF248-3C4E-4FE5-8FD5-B698415AE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1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EEB23-A1E8-4F34-A075-8F247D2F4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C8585-7103-4BBC-8D50-4E7EE15EC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70BAC-782D-41A6-98ED-51317A1F6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6A20EA-EAA3-46A3-A52D-1B7027F31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CFCB54-8F1B-45EE-9E9E-5680BF7BB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F89F99-4AE2-42F6-8D6C-F10A949A3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BFC1FA-C7AF-485F-816E-09C8F5F02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C49DD3-D685-4423-892A-85259A499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6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27A1D-B379-4DE2-830F-DA3C2AD4F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7C80FA-D52C-4B84-900B-146323C05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67366F-DFFF-447B-BE82-2DC023F03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EC3917-F04C-4F1A-812A-4F51A707C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3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11B239-42DE-47F0-8399-836A92415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E8BE16-65EB-4C16-9125-74C56AABA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C6861-2D78-4880-AB4A-7FCF5497C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9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B7AF7-BA2D-4722-ACA2-0A2B63923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A55E3-3839-4055-AB6B-71C8817D8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7882C8-6DDD-4278-A42D-E99EB125A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82F74-3449-4216-9EB2-AFFFEB70A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BD220-BC25-4CC7-8372-749DDD25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B4A7B-2607-428A-A42F-A2A8481A5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1F63E-B222-449C-8D2C-55EC95D5A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69B9A5-39E3-4CD5-99DF-5DA436FB60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EE361-3D79-4855-8794-EBCC41B5D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99009-F406-46F6-95D6-4FFBA095D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980CD-6EC9-4E48-A263-2DDAAB88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AEAB5-62C9-4B46-900B-225AF94A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9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D5C176-F05A-4522-9400-32447D2E9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7E06F-22E1-4C69-A0A1-41AC1A1CE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9A0EC-1086-49F0-8741-464AE0F84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2E574-72C4-40CA-AE0D-99A42A9344DE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C1235-26CF-4013-B09D-CD1BFBBBD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10126-67B3-481A-896D-F0B5CCF12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42351-10D0-4E65-AD66-7C6D85FDE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55B19D-626A-4E9F-958F-7824AE8A10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1361" r="9090" b="2092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0" name="Rectangle 1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AA7A70B-D149-4D6D-A437-9CF84453A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Goals &amp; Schedules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02898C-B68D-4C76-A09B-8E075F23DB1C}"/>
              </a:ext>
            </a:extLst>
          </p:cNvPr>
          <p:cNvSpPr txBox="1"/>
          <p:nvPr/>
        </p:nvSpPr>
        <p:spPr>
          <a:xfrm>
            <a:off x="406400" y="4775200"/>
            <a:ext cx="113870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Know what you’re working toward</a:t>
            </a:r>
          </a:p>
          <a:p>
            <a:r>
              <a:rPr lang="en-US" sz="3200" dirty="0"/>
              <a:t>Break down goal to see if it’s plausible</a:t>
            </a:r>
          </a:p>
        </p:txBody>
      </p:sp>
    </p:spTree>
    <p:extLst>
      <p:ext uri="{BB962C8B-B14F-4D97-AF65-F5344CB8AC3E}">
        <p14:creationId xmlns:p14="http://schemas.microsoft.com/office/powerpoint/2010/main" val="3690716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D7E794E0-6A0D-4701-B889-6722749E8F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21361" r="9090" b="2092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B11FC2-6C16-49B3-999F-CDEFB184F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Break 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698C-26D8-48D5-AFF7-9DA8522BA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 with a goal</a:t>
            </a:r>
          </a:p>
          <a:p>
            <a:endParaRPr lang="en-US" dirty="0"/>
          </a:p>
          <a:p>
            <a:r>
              <a:rPr lang="en-US" dirty="0"/>
              <a:t>What will it take to achieve?</a:t>
            </a:r>
          </a:p>
          <a:p>
            <a:endParaRPr lang="en-US" dirty="0"/>
          </a:p>
          <a:p>
            <a:r>
              <a:rPr lang="en-US" dirty="0"/>
              <a:t>If this goal does not fit you, </a:t>
            </a:r>
            <a:r>
              <a:rPr lang="en-US" b="1" u="sng" dirty="0"/>
              <a:t>that’s okay</a:t>
            </a:r>
          </a:p>
          <a:p>
            <a:endParaRPr lang="en-US" b="1" u="sng" dirty="0"/>
          </a:p>
          <a:p>
            <a:r>
              <a:rPr lang="en-US" dirty="0"/>
              <a:t>Adjust the goal, recalculate, and assess</a:t>
            </a:r>
          </a:p>
          <a:p>
            <a:endParaRPr lang="en-US" dirty="0"/>
          </a:p>
          <a:p>
            <a:r>
              <a:rPr lang="en-US" dirty="0"/>
              <a:t>Repeat until you find the goal for you</a:t>
            </a:r>
          </a:p>
        </p:txBody>
      </p:sp>
    </p:spTree>
    <p:extLst>
      <p:ext uri="{BB962C8B-B14F-4D97-AF65-F5344CB8AC3E}">
        <p14:creationId xmlns:p14="http://schemas.microsoft.com/office/powerpoint/2010/main" val="186599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D7E794E0-6A0D-4701-B889-6722749E8F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21361" r="9090" b="2092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B11FC2-6C16-49B3-999F-CDEFB184F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Traditional NaNoWriMo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698C-26D8-48D5-AFF7-9DA8522BA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50k words in 30 days</a:t>
            </a:r>
          </a:p>
          <a:p>
            <a:r>
              <a:rPr lang="en-US" dirty="0"/>
              <a:t>~1,667 words per day</a:t>
            </a:r>
          </a:p>
          <a:p>
            <a:endParaRPr lang="en-US" dirty="0"/>
          </a:p>
          <a:p>
            <a:r>
              <a:rPr lang="en-US" dirty="0"/>
              <a:t>Can I write that much every day?</a:t>
            </a:r>
          </a:p>
          <a:p>
            <a:r>
              <a:rPr lang="en-US" dirty="0"/>
              <a:t>Can I get that amount in 1 sitting?</a:t>
            </a:r>
          </a:p>
          <a:p>
            <a:endParaRPr lang="en-US" dirty="0"/>
          </a:p>
          <a:p>
            <a:r>
              <a:rPr lang="en-US" dirty="0"/>
              <a:t>Try scheduling writing sprints throughout the day.</a:t>
            </a:r>
          </a:p>
          <a:p>
            <a:pPr lvl="1"/>
            <a:r>
              <a:rPr lang="en-US" dirty="0" smtClean="0"/>
              <a:t>If in 15 </a:t>
            </a:r>
            <a:r>
              <a:rPr lang="en-US" dirty="0"/>
              <a:t>minutes </a:t>
            </a:r>
            <a:r>
              <a:rPr lang="en-US" dirty="0" smtClean="0"/>
              <a:t>I write ~ </a:t>
            </a:r>
            <a:r>
              <a:rPr lang="en-US" dirty="0"/>
              <a:t>300 words</a:t>
            </a:r>
          </a:p>
          <a:p>
            <a:pPr lvl="1"/>
            <a:r>
              <a:rPr lang="en-US" dirty="0" smtClean="0"/>
              <a:t>Then I will need 6 </a:t>
            </a:r>
            <a:r>
              <a:rPr lang="en-US" dirty="0"/>
              <a:t>of these writing </a:t>
            </a:r>
            <a:r>
              <a:rPr lang="en-US" smtClean="0"/>
              <a:t>sprints per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94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D7E794E0-6A0D-4701-B889-6722749E8F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21361" r="9090" b="2092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B11FC2-6C16-49B3-999F-CDEFB184F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Know Yourself: this coin has four sides?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0E7699-B8EF-4CA0-933E-8E117037A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291128"/>
            <a:ext cx="5157787" cy="823912"/>
          </a:xfrm>
        </p:spPr>
        <p:txBody>
          <a:bodyPr/>
          <a:lstStyle/>
          <a:p>
            <a:r>
              <a:rPr lang="en-US" dirty="0"/>
              <a:t>Highball your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698C-26D8-48D5-AFF7-9DA8522BA9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15040"/>
            <a:ext cx="5157787" cy="4074623"/>
          </a:xfrm>
        </p:spPr>
        <p:txBody>
          <a:bodyPr>
            <a:normAutofit/>
          </a:bodyPr>
          <a:lstStyle/>
          <a:p>
            <a:r>
              <a:rPr lang="en-US" dirty="0"/>
              <a:t>It’s great to challenge yourself</a:t>
            </a:r>
          </a:p>
          <a:p>
            <a:r>
              <a:rPr lang="en-US" dirty="0"/>
              <a:t>You never know what you can achieve until you go for it</a:t>
            </a:r>
          </a:p>
          <a:p>
            <a:pPr marL="0" indent="0">
              <a:buNone/>
            </a:pPr>
            <a:r>
              <a:rPr lang="en-US" b="1" dirty="0"/>
              <a:t>2k w/d goal. Days 1-3 are on target. Day 4, you write half as much.</a:t>
            </a:r>
          </a:p>
          <a:p>
            <a:pPr lvl="1"/>
            <a:r>
              <a:rPr lang="en-US" dirty="0"/>
              <a:t>Will seeing 7k where 8k should be</a:t>
            </a:r>
          </a:p>
          <a:p>
            <a:pPr lvl="2"/>
            <a:r>
              <a:rPr lang="en-US" dirty="0"/>
              <a:t>Push you to make it up tomorrow?</a:t>
            </a:r>
          </a:p>
          <a:p>
            <a:pPr lvl="2"/>
            <a:r>
              <a:rPr lang="en-US" dirty="0"/>
              <a:t>Discourage you and kill your motivation?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49F6C7-BF65-4B52-AFC9-5CFE211EE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291128"/>
            <a:ext cx="5183188" cy="823912"/>
          </a:xfrm>
        </p:spPr>
        <p:txBody>
          <a:bodyPr/>
          <a:lstStyle/>
          <a:p>
            <a:r>
              <a:rPr lang="en-US" dirty="0"/>
              <a:t>Lowball your goal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80CE79B-EF0E-4A09-9188-8D914E5735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15040"/>
            <a:ext cx="5183188" cy="40746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Knowing your limits is a valuable skill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b="1" dirty="0"/>
              <a:t>1k w/d goal. Days 1-3 you write 1,500. Day 4, you write half as much.</a:t>
            </a:r>
          </a:p>
          <a:p>
            <a:pPr lvl="1"/>
            <a:r>
              <a:rPr lang="en-US" dirty="0"/>
              <a:t>Will seeing 5,250k where 4k should be cause you to say</a:t>
            </a:r>
          </a:p>
          <a:p>
            <a:pPr lvl="2"/>
            <a:r>
              <a:rPr lang="en-US" dirty="0"/>
              <a:t>I’ve got this! I can do it!</a:t>
            </a:r>
          </a:p>
          <a:p>
            <a:pPr lvl="2"/>
            <a:r>
              <a:rPr lang="en-US" dirty="0"/>
              <a:t>I’m ahead. I don’t need to write tomorrow.</a:t>
            </a:r>
          </a:p>
        </p:txBody>
      </p:sp>
    </p:spTree>
    <p:extLst>
      <p:ext uri="{BB962C8B-B14F-4D97-AF65-F5344CB8AC3E}">
        <p14:creationId xmlns:p14="http://schemas.microsoft.com/office/powerpoint/2010/main" val="90052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3" grpId="0" uiExpand="1" build="p"/>
      <p:bldP spid="6" grpId="0" build="p"/>
      <p:bldP spid="7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242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Goals &amp; Schedules</vt:lpstr>
      <vt:lpstr>Break Down</vt:lpstr>
      <vt:lpstr>Traditional NaNoWriMo Goal</vt:lpstr>
      <vt:lpstr>Know Yourself: this coin has four sides?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Goals &amp; Schedules</dc:title>
  <dc:creator>Tabitha Voight</dc:creator>
  <cp:lastModifiedBy>LibTeam</cp:lastModifiedBy>
  <cp:revision>7</cp:revision>
  <dcterms:created xsi:type="dcterms:W3CDTF">2020-10-23T13:33:10Z</dcterms:created>
  <dcterms:modified xsi:type="dcterms:W3CDTF">2021-10-28T15:16:37Z</dcterms:modified>
</cp:coreProperties>
</file>